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7" r:id="rId6"/>
    <p:sldId id="262" r:id="rId7"/>
    <p:sldId id="263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65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1A138"/>
    <a:srgbClr val="979797"/>
    <a:srgbClr val="333F48"/>
    <a:srgbClr val="9EE62B"/>
    <a:srgbClr val="00D900"/>
    <a:srgbClr val="F6F6F6"/>
    <a:srgbClr val="B2CED6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5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34" y="-78"/>
      </p:cViewPr>
      <p:guideLst>
        <p:guide orient="horz" pos="4065"/>
        <p:guide orient="horz" pos="799"/>
        <p:guide pos="257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http://C4238D31EF045EF67A8AED69794A819D.dms.sberbank.ru/C4238D31EF045EF67A8AED69794A819D-58D11AA9F45352D1E25DF250B38CF58D-1F49EE06645F6D58F4C7450501DFDED2/1.png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http://C4238D31EF045EF67A8AED69794A819D.dms.sberbank.ru/C4238D31EF045EF67A8AED69794A819D-58D11AA9F45352D1E25DF250B38CF58D-1F49EE06645F6D58F4C7450501DFDED2/1.png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C895A1-29BB-48AE-952E-9FD34AF54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C29740F-91A6-4E84-8809-3FA5A392D5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928686B-8EDF-4680-B775-1A244961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FCDFBF-ADD9-4A55-92CB-195CD2005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DBCF028-88F8-4637-AC2F-4D6BAFFE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1443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AF2C8D-D471-4F7E-BCD3-CDC83BA7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A1DE205-B5C1-4D86-9027-34C8BE51C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FC97A2-1566-4EC6-819A-7DF1B1C1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B06959-F905-48A3-892B-64B780311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AF136BD-815A-4936-97AA-05076F97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30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38D2C51-5834-4AA1-8727-5A64D1C90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88FEB1C-EFD8-4D8E-BE9E-6C6901CCF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E88F12-7053-437A-B889-03C162FBE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1C5F56-EC33-4B43-A0E2-D24E5C7E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09D60F-EF02-4812-A412-E95D9C30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1758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5F571F-D8DC-444B-A914-C49E64B9B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54CFA1-E399-4C63-BF9B-9C2951FB4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EE5DE74-C7B7-4E4E-B205-9E8EF33F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5C04915-5208-4892-A86B-11C1A7FE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AB73AA-8EB0-414B-A1F0-4B79EA48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4" name="Рисунок 13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5" name="Рисунок 14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6" name="Рисунок 15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8" name="Рисунок 17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" name="Рисунок 18" descr="http://C4238D31EF045EF67A8AED69794A819D.dms.sberbank.ru/C4238D31EF045EF67A8AED69794A819D-58D11AA9F45352D1E25DF250B38CF58D-1F49EE06645F6D58F4C7450501DFDED2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06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15564B-8923-4F95-84B5-8F57BCC4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19C1BB7-3E2D-4F1F-9E33-644F3E17E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C1BA64-E6E5-41CE-BD9B-F1ADB7B2D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B2D8A8-53B7-46FA-B485-A3005DCBE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A29DB6-FE5E-4B05-A477-A0F91CD4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24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C3A1B-48A7-465C-AC96-252A87E75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43EF14-D2F7-463C-AC54-27B77DF81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0C8BC9C-B89F-4FDF-969B-F85C9DA63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6DC38A6-EC04-42F1-95E1-84A1A014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412A361-3CB0-46C2-A1E0-88124BD3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7444EF-FB96-422E-AE2E-CA0DD179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2119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09CEC7-D8DE-493A-B313-75E43F13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C90EDB-DB0C-491F-9AC2-1A23CEED6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3B57F68-1E42-442F-A91F-24E6CA0BE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E81113-DB5E-4971-9AEF-A91211DB1F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6A00053-B2AD-48F8-826B-1193866D1E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CEDB6EC-820B-4D53-ADB2-127D377C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8A24258-447D-4BC6-9AF1-3C06D1089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3520484-E929-4F25-BAD9-28483EA7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33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1E16EC-9CC3-4DC4-8651-253ECDEA1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16ADB24-CE17-4EEF-B5BC-E39EB160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B1EB3B8-8938-4B36-996E-B0022BD19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BD1F5EE-2C87-4E86-ACB5-111A03102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6956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F0099D1-89F8-4C5A-858A-208DDB534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7B1B406-BF52-42FB-AF4B-478F2DE7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4B1B33A-17E7-419C-8EBF-64661C38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487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08405A-DD21-46C3-AC6C-FA8D6D6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7F3EF0-03B3-4902-B8DC-9E4BA180A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5C6A9C4-0A66-4FD9-A1C7-7C74B30F9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16E7137-7193-4A20-94F0-B99A8CCF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91EF8E-F9B4-440D-8FF1-28B19906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0E1F5E9-7F94-4C9A-AD5F-21251752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05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84F407-A2D3-4A48-BD4C-04064490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C07267B-E855-4624-91F0-E438B1189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99E5F15-AFC8-48CB-8FDA-221EFE161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D09DE9D-FD3C-4AB7-B2EA-F3EBD30B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EDCFC-4BEE-459B-A09C-1B9A65F2C8B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40AAE3C-C44C-4836-930A-5731D527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74D9EC-550B-47F4-BA50-15209B3E1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B58E4-FF5E-48B8-8398-518C7297E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36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6AF7E9-F402-4F84-9AF4-A1B6D784C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719EBF1-5E52-4CD4-9664-86B0EF13C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03E8B-F402-4B83-B067-74B460C451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EDCFC-4BEE-459B-A09C-1B9A65F2C8B2}" type="datetimeFigureOut">
              <a:rPr lang="ru-RU" smtClean="0"/>
              <a:pPr/>
              <a:t>11.06.2021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F683ED-C008-48FB-91DA-DA46A8CB99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CCE793-CB51-4DFC-8215-9A634DD51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B58E4-FF5E-48B8-8398-518C7297E5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878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6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8.svg"/><Relationship Id="rId5" Type="http://schemas.openxmlformats.org/officeDocument/2006/relationships/image" Target="../media/image3.sv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20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2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sv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tel:8%20(800)%20555-55-50" TargetMode="External"/><Relationship Id="rId4" Type="http://schemas.openxmlformats.org/officeDocument/2006/relationships/hyperlink" Target="http://www.sberbank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F187C77-91C6-4633-B780-8CF1DB62B9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62" r="27170"/>
          <a:stretch/>
        </p:blipFill>
        <p:spPr>
          <a:xfrm>
            <a:off x="4201779" y="0"/>
            <a:ext cx="7990221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B04DF79-692E-4D30-B9BB-BA1CFB090BA2}"/>
              </a:ext>
            </a:extLst>
          </p:cNvPr>
          <p:cNvSpPr/>
          <p:nvPr/>
        </p:nvSpPr>
        <p:spPr>
          <a:xfrm>
            <a:off x="0" y="0"/>
            <a:ext cx="8658225" cy="6870700"/>
          </a:xfrm>
          <a:custGeom>
            <a:avLst/>
            <a:gdLst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9001125 w 9001125"/>
              <a:gd name="connsiteY2" fmla="*/ 6858000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724650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143625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857875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05500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58840 w 9001125"/>
              <a:gd name="connsiteY2" fmla="*/ 6848476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8658225"/>
              <a:gd name="connsiteY0" fmla="*/ 0 h 6858000"/>
              <a:gd name="connsiteX1" fmla="*/ 8658225 w 8658225"/>
              <a:gd name="connsiteY1" fmla="*/ 0 h 6858000"/>
              <a:gd name="connsiteX2" fmla="*/ 5958840 w 8658225"/>
              <a:gd name="connsiteY2" fmla="*/ 6848476 h 6858000"/>
              <a:gd name="connsiteX3" fmla="*/ 0 w 8658225"/>
              <a:gd name="connsiteY3" fmla="*/ 6858000 h 6858000"/>
              <a:gd name="connsiteX4" fmla="*/ 0 w 86582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8225" h="6858000">
                <a:moveTo>
                  <a:pt x="0" y="0"/>
                </a:moveTo>
                <a:lnTo>
                  <a:pt x="8658225" y="0"/>
                </a:lnTo>
                <a:lnTo>
                  <a:pt x="5958840" y="684847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D900"/>
              </a:gs>
              <a:gs pos="80000">
                <a:srgbClr val="C3F600"/>
              </a:gs>
              <a:gs pos="100000">
                <a:srgbClr val="FFFF0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46ADBC-317A-49C2-B963-9E109B972F9C}"/>
              </a:ext>
            </a:extLst>
          </p:cNvPr>
          <p:cNvSpPr txBox="1"/>
          <p:nvPr/>
        </p:nvSpPr>
        <p:spPr>
          <a:xfrm>
            <a:off x="276795" y="2266200"/>
            <a:ext cx="64037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Образовательный кредит </a:t>
            </a:r>
            <a:r>
              <a:rPr lang="ru-RU" sz="4000" dirty="0" err="1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СберБанка</a:t>
            </a:r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 </a:t>
            </a:r>
            <a:b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4000" dirty="0">
                <a:solidFill>
                  <a:srgbClr val="FFFFFF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  <a:endParaRPr lang="ru-RU" sz="4000" dirty="0"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54569A7-C892-490C-B760-AE9649261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611650">
            <a:off x="3150761" y="2758303"/>
            <a:ext cx="8206865" cy="7114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153DC4B-7B96-4A1F-9C6D-19494164DD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8939" y="328613"/>
            <a:ext cx="2528642" cy="3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780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A937420-4627-4646-A1AB-D237686E2C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0639"/>
            <a:ext cx="12192000" cy="57793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D43FA40-4F7D-4B13-8EFB-333D6BDD6576}"/>
              </a:ext>
            </a:extLst>
          </p:cNvPr>
          <p:cNvSpPr txBox="1"/>
          <p:nvPr/>
        </p:nvSpPr>
        <p:spPr>
          <a:xfrm>
            <a:off x="304525" y="1140639"/>
            <a:ext cx="6269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Кредит </a:t>
            </a:r>
            <a:r>
              <a:rPr lang="ru-RU" sz="2800" dirty="0" err="1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СберБанка</a:t>
            </a: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на образование</a:t>
            </a:r>
            <a:b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DCE30C-2461-4F49-AA7F-55008720C3DC}"/>
              </a:ext>
            </a:extLst>
          </p:cNvPr>
          <p:cNvSpPr txBox="1"/>
          <p:nvPr/>
        </p:nvSpPr>
        <p:spPr>
          <a:xfrm>
            <a:off x="314050" y="2021763"/>
            <a:ext cx="4232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Инвестируй в будущее!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76EEC69E-6C05-4E43-9EEA-7612D6C25C34}"/>
              </a:ext>
            </a:extLst>
          </p:cNvPr>
          <p:cNvSpPr txBox="1"/>
          <p:nvPr/>
        </p:nvSpPr>
        <p:spPr>
          <a:xfrm>
            <a:off x="4820695" y="3025584"/>
            <a:ext cx="3279195" cy="203196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dirty="0" err="1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Доступно</a:t>
            </a:r>
            <a:endParaRPr lang="ru-RU" dirty="0">
              <a:solidFill>
                <a:srgbClr val="333F4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Необязательно иметь работу – мы не требуем справок о доходах</a:t>
            </a: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Выплачивать основной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долг по кредиту можно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15 лет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после окончания обучения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7" name="object 35">
            <a:extLst>
              <a:ext uri="{FF2B5EF4-FFF2-40B4-BE49-F238E27FC236}">
                <a16:creationId xmlns:a16="http://schemas.microsoft.com/office/drawing/2014/main" xmlns="" id="{92A7F401-CFC7-4E0C-B73C-07D90FFF7863}"/>
              </a:ext>
            </a:extLst>
          </p:cNvPr>
          <p:cNvSpPr txBox="1"/>
          <p:nvPr/>
        </p:nvSpPr>
        <p:spPr>
          <a:xfrm>
            <a:off x="1176577" y="3025584"/>
            <a:ext cx="3034517" cy="206274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Практично</a:t>
            </a: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 платите только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3% годовых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, т.к. часть процентов субсидируется государством</a:t>
            </a:r>
          </a:p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Пока учитесь, платите только проценты</a:t>
            </a:r>
          </a:p>
          <a:p>
            <a:pPr marL="12700" marR="558800"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21" name="object 46">
            <a:extLst>
              <a:ext uri="{FF2B5EF4-FFF2-40B4-BE49-F238E27FC236}">
                <a16:creationId xmlns:a16="http://schemas.microsoft.com/office/drawing/2014/main" xmlns="" id="{FE7EC440-0E28-4172-B94E-6524E918EE4D}"/>
              </a:ext>
            </a:extLst>
          </p:cNvPr>
          <p:cNvSpPr txBox="1"/>
          <p:nvPr/>
        </p:nvSpPr>
        <p:spPr>
          <a:xfrm>
            <a:off x="351217" y="6077950"/>
            <a:ext cx="11406641" cy="426014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72000" marR="5080" indent="-133985">
              <a:lnSpc>
                <a:spcPct val="76500"/>
              </a:lnSpc>
              <a:spcBef>
                <a:spcPts val="550"/>
              </a:spcBef>
            </a:pPr>
            <a:r>
              <a:rPr sz="1000" baseline="30864" dirty="0">
                <a:solidFill>
                  <a:schemeClr val="bg1"/>
                </a:solidFill>
                <a:latin typeface="Arial"/>
                <a:cs typeface="Arial"/>
              </a:rPr>
              <a:t>1 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Кредит предоставляется на оплату образовательных услуг в российском вузе, имеющем лицензию на оказание образовательных услуг и предоставляющем образовательные </a:t>
            </a: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услуги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 err="1">
                <a:solidFill>
                  <a:schemeClr val="bg1"/>
                </a:solidFill>
                <a:latin typeface="Arial"/>
                <a:cs typeface="Arial"/>
              </a:rPr>
              <a:t>платной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chemeClr val="bg1"/>
                </a:solidFill>
                <a:latin typeface="Arial"/>
                <a:cs typeface="Arial"/>
              </a:rPr>
              <a:t>(коммерческой) основе, при любой форме обучения по основным профессиональным образовательным программам: бакалавриата, специалитета, магистратуры, подготовки научно-педагогических кадров  в аспирантуре (адъюнктуре), программам ординатуры, интернатуры, ассистентуры-стажировки.</a:t>
            </a:r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xmlns="" id="{0CF432F4-434E-4638-8D39-7A33D45D8A41}"/>
              </a:ext>
            </a:extLst>
          </p:cNvPr>
          <p:cNvSpPr txBox="1"/>
          <p:nvPr/>
        </p:nvSpPr>
        <p:spPr>
          <a:xfrm>
            <a:off x="395013" y="5448537"/>
            <a:ext cx="5342666" cy="38664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0">
              <a:spcBef>
                <a:spcPts val="125"/>
              </a:spcBef>
            </a:pPr>
            <a:r>
              <a:rPr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Учись в любом </a:t>
            </a:r>
            <a:r>
              <a:rPr sz="2400" dirty="0" err="1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российском</a:t>
            </a:r>
            <a:r>
              <a:rPr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 </a:t>
            </a:r>
            <a:r>
              <a:rPr lang="ru-RU" sz="2400" dirty="0" smtClean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вузе</a:t>
            </a:r>
            <a:endParaRPr sz="2400" dirty="0">
              <a:solidFill>
                <a:srgbClr val="21A13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xmlns="" id="{94E4BD4F-E273-4083-B23A-514D3A921EE1}"/>
              </a:ext>
            </a:extLst>
          </p:cNvPr>
          <p:cNvSpPr txBox="1"/>
          <p:nvPr/>
        </p:nvSpPr>
        <p:spPr>
          <a:xfrm flipV="1">
            <a:off x="5002167" y="5472974"/>
            <a:ext cx="227959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58800">
              <a:spcBef>
                <a:spcPts val="125"/>
              </a:spcBef>
            </a:pPr>
            <a:r>
              <a:rPr lang="ru-RU" sz="900" b="1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1</a:t>
            </a:r>
            <a:endParaRPr sz="900" b="1" dirty="0">
              <a:solidFill>
                <a:srgbClr val="21A138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F23567CD-1CDA-4F00-B616-29BB57488C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01568" y="3078939"/>
            <a:ext cx="537125" cy="49472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5D358E9D-8745-4E88-86BC-52F245CD55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211095" y="3044923"/>
            <a:ext cx="381641" cy="537125"/>
          </a:xfrm>
          <a:prstGeom prst="rect">
            <a:avLst/>
          </a:prstGeom>
        </p:spPr>
      </p:pic>
      <p:sp>
        <p:nvSpPr>
          <p:cNvPr id="18" name="object 35">
            <a:extLst>
              <a:ext uri="{FF2B5EF4-FFF2-40B4-BE49-F238E27FC236}">
                <a16:creationId xmlns:a16="http://schemas.microsoft.com/office/drawing/2014/main" xmlns="" id="{4207241B-2831-47AF-AA7B-2A1E345FCFC8}"/>
              </a:ext>
            </a:extLst>
          </p:cNvPr>
          <p:cNvSpPr txBox="1"/>
          <p:nvPr/>
        </p:nvSpPr>
        <p:spPr>
          <a:xfrm>
            <a:off x="8481532" y="3017947"/>
            <a:ext cx="2667437" cy="166263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Удобно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можно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оформить</a:t>
            </a:r>
            <a:r>
              <a:rPr lang="ru-RU" sz="1400" dirty="0">
                <a:solidFill>
                  <a:srgbClr val="FF0000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учащегося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оплаты обучения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бакалавра, магистра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или в аспирантуре в </a:t>
            </a: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любом лицензированном ВУЗе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5FC80C7-CAB0-4C53-9DA8-F2B5D5FD97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606108" y="2976407"/>
            <a:ext cx="645355" cy="4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97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8F77A269-8933-4893-A122-CBB05282F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93"/>
          <a:stretch/>
        </p:blipFill>
        <p:spPr>
          <a:xfrm>
            <a:off x="6634850" y="0"/>
            <a:ext cx="555715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xmlns="" id="{92A7F401-CFC7-4E0C-B73C-07D90FFF7863}"/>
              </a:ext>
            </a:extLst>
          </p:cNvPr>
          <p:cNvSpPr txBox="1"/>
          <p:nvPr/>
        </p:nvSpPr>
        <p:spPr>
          <a:xfrm>
            <a:off x="1111183" y="2415181"/>
            <a:ext cx="3824448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Для оплаты обучения на дневном, вечернем и заочном отделениях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университетах, институтах, академиях</a:t>
            </a:r>
          </a:p>
        </p:txBody>
      </p:sp>
      <p:sp>
        <p:nvSpPr>
          <p:cNvPr id="16" name="object 34">
            <a:extLst>
              <a:ext uri="{FF2B5EF4-FFF2-40B4-BE49-F238E27FC236}">
                <a16:creationId xmlns:a16="http://schemas.microsoft.com/office/drawing/2014/main" xmlns="" id="{0CF432F4-434E-4638-8D39-7A33D45D8A41}"/>
              </a:ext>
            </a:extLst>
          </p:cNvPr>
          <p:cNvSpPr txBox="1"/>
          <p:nvPr/>
        </p:nvSpPr>
        <p:spPr>
          <a:xfrm>
            <a:off x="371200" y="5338944"/>
            <a:ext cx="6900868" cy="112530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0">
              <a:spcBef>
                <a:spcPts val="125"/>
              </a:spcBef>
            </a:pPr>
            <a:r>
              <a:rPr lang="ru-RU" sz="2400" dirty="0">
                <a:solidFill>
                  <a:srgbClr val="21A13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Получи возможность реализовать мечту — используй целевой образовательный кредит с господдержкой!</a:t>
            </a:r>
          </a:p>
        </p:txBody>
      </p:sp>
      <p:sp>
        <p:nvSpPr>
          <p:cNvPr id="18" name="object 35">
            <a:extLst>
              <a:ext uri="{FF2B5EF4-FFF2-40B4-BE49-F238E27FC236}">
                <a16:creationId xmlns:a16="http://schemas.microsoft.com/office/drawing/2014/main" xmlns="" id="{4207241B-2831-47AF-AA7B-2A1E345FCFC8}"/>
              </a:ext>
            </a:extLst>
          </p:cNvPr>
          <p:cNvSpPr txBox="1"/>
          <p:nvPr/>
        </p:nvSpPr>
        <p:spPr>
          <a:xfrm>
            <a:off x="1111183" y="3414518"/>
            <a:ext cx="3824448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Оплачивайте первое 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или последующее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</a:t>
            </a: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образование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F1CC90-D1B3-4F42-AF3E-186C4808DEEB}"/>
              </a:ext>
            </a:extLst>
          </p:cNvPr>
          <p:cNvSpPr txBox="1"/>
          <p:nvPr/>
        </p:nvSpPr>
        <p:spPr>
          <a:xfrm>
            <a:off x="304524" y="1140639"/>
            <a:ext cx="7201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Оформите кредит для оплаты обучения в любом лицензированном ВУЗе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28A6CBF-EFFD-44AB-A2B1-238BF468D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636173">
            <a:off x="3954577" y="2716724"/>
            <a:ext cx="8206865" cy="71143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19D1FB5C-4E4F-4DC1-B67B-6FF1A534E7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3849" y="2473465"/>
            <a:ext cx="464637" cy="43178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5FC80C7-CAB0-4C53-9DA8-F2B5D5FD973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5273" y="3428161"/>
            <a:ext cx="546271" cy="3917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2A1E208-DA43-4841-8E50-955C9CEE34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21835" y="4363677"/>
            <a:ext cx="428664" cy="428664"/>
          </a:xfrm>
          <a:prstGeom prst="rect">
            <a:avLst/>
          </a:prstGeom>
        </p:spPr>
      </p:pic>
      <p:sp>
        <p:nvSpPr>
          <p:cNvPr id="12" name="object 35">
            <a:extLst>
              <a:ext uri="{FF2B5EF4-FFF2-40B4-BE49-F238E27FC236}">
                <a16:creationId xmlns:a16="http://schemas.microsoft.com/office/drawing/2014/main" xmlns="" id="{4207241B-2831-47AF-AA7B-2A1E345FCFC8}"/>
              </a:ext>
            </a:extLst>
          </p:cNvPr>
          <p:cNvSpPr txBox="1"/>
          <p:nvPr/>
        </p:nvSpPr>
        <p:spPr>
          <a:xfrm>
            <a:off x="1111182" y="4373413"/>
            <a:ext cx="414320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можно оформить для оплаты всего образования целиком или одного семестра</a:t>
            </a:r>
          </a:p>
        </p:txBody>
      </p:sp>
    </p:spTree>
    <p:extLst>
      <p:ext uri="{BB962C8B-B14F-4D97-AF65-F5344CB8AC3E}">
        <p14:creationId xmlns:p14="http://schemas.microsoft.com/office/powerpoint/2010/main" xmlns="" val="132197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A2A5417D-1A61-4230-BB6C-445DB41A75B6}"/>
              </a:ext>
            </a:extLst>
          </p:cNvPr>
          <p:cNvSpPr/>
          <p:nvPr/>
        </p:nvSpPr>
        <p:spPr>
          <a:xfrm>
            <a:off x="422633" y="3694585"/>
            <a:ext cx="282539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xmlns="" id="{AB509A8C-48C0-4439-BD64-613170CE688F}"/>
              </a:ext>
            </a:extLst>
          </p:cNvPr>
          <p:cNvSpPr/>
          <p:nvPr/>
        </p:nvSpPr>
        <p:spPr>
          <a:xfrm>
            <a:off x="422633" y="2285203"/>
            <a:ext cx="282539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45AFC7D-3D9D-46D6-9A1E-F2C580F8D1FF}"/>
              </a:ext>
            </a:extLst>
          </p:cNvPr>
          <p:cNvSpPr/>
          <p:nvPr/>
        </p:nvSpPr>
        <p:spPr>
          <a:xfrm>
            <a:off x="422633" y="5135024"/>
            <a:ext cx="2825392" cy="1359747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8AFD474F-CABA-417E-97AE-A6C4BCC5FABE}"/>
              </a:ext>
            </a:extLst>
          </p:cNvPr>
          <p:cNvSpPr/>
          <p:nvPr/>
        </p:nvSpPr>
        <p:spPr>
          <a:xfrm>
            <a:off x="3528180" y="2285203"/>
            <a:ext cx="292064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EE05588A-9E62-4E68-BA90-78428F648001}"/>
              </a:ext>
            </a:extLst>
          </p:cNvPr>
          <p:cNvSpPr/>
          <p:nvPr/>
        </p:nvSpPr>
        <p:spPr>
          <a:xfrm>
            <a:off x="3528180" y="3694585"/>
            <a:ext cx="2920642" cy="1164671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CDF60695-D753-4814-A0A3-D880DA0B5E77}"/>
              </a:ext>
            </a:extLst>
          </p:cNvPr>
          <p:cNvSpPr/>
          <p:nvPr/>
        </p:nvSpPr>
        <p:spPr>
          <a:xfrm>
            <a:off x="3528180" y="5135024"/>
            <a:ext cx="2920642" cy="1359747"/>
          </a:xfrm>
          <a:prstGeom prst="roundRect">
            <a:avLst>
              <a:gd name="adj" fmla="val 13310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63770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Условия образовательного кредита</a:t>
            </a:r>
          </a:p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 государственной поддержкой</a:t>
            </a:r>
          </a:p>
        </p:txBody>
      </p:sp>
      <p:sp>
        <p:nvSpPr>
          <p:cNvPr id="39" name="object 35">
            <a:extLst>
              <a:ext uri="{FF2B5EF4-FFF2-40B4-BE49-F238E27FC236}">
                <a16:creationId xmlns:a16="http://schemas.microsoft.com/office/drawing/2014/main" xmlns="" id="{89E55D50-E02A-4E9D-B75E-6C563AC21621}"/>
              </a:ext>
            </a:extLst>
          </p:cNvPr>
          <p:cNvSpPr txBox="1"/>
          <p:nvPr/>
        </p:nvSpPr>
        <p:spPr>
          <a:xfrm>
            <a:off x="3729190" y="2418789"/>
            <a:ext cx="3070038" cy="44364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5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 платите только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3% годовых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64" name="object 35">
            <a:extLst>
              <a:ext uri="{FF2B5EF4-FFF2-40B4-BE49-F238E27FC236}">
                <a16:creationId xmlns:a16="http://schemas.microsoft.com/office/drawing/2014/main" xmlns="" id="{A549D43D-B5E3-4655-87AE-741D22C527AC}"/>
              </a:ext>
            </a:extLst>
          </p:cNvPr>
          <p:cNvSpPr txBox="1"/>
          <p:nvPr/>
        </p:nvSpPr>
        <p:spPr>
          <a:xfrm>
            <a:off x="3719565" y="2915343"/>
            <a:ext cx="266863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Государство компенсирует банку часть расходов по процентам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32642B-E101-427B-8C0C-0D88992B05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748332" y="830525"/>
            <a:ext cx="108000" cy="10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A9E694-8976-4927-931F-6189ADC892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8293898" flipH="1">
            <a:off x="11202072" y="482466"/>
            <a:ext cx="202624" cy="4464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15C944F-1317-4312-9EB9-4E85C9E550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10059551" y="1170685"/>
            <a:ext cx="108000" cy="108000"/>
          </a:xfrm>
          <a:prstGeom prst="rect">
            <a:avLst/>
          </a:prstGeom>
        </p:spPr>
      </p:pic>
      <p:sp>
        <p:nvSpPr>
          <p:cNvPr id="78" name="object 35">
            <a:extLst>
              <a:ext uri="{FF2B5EF4-FFF2-40B4-BE49-F238E27FC236}">
                <a16:creationId xmlns:a16="http://schemas.microsoft.com/office/drawing/2014/main" xmlns="" id="{92AF5E22-379D-4FC9-A2CF-B4DC4FC3C9FA}"/>
              </a:ext>
            </a:extLst>
          </p:cNvPr>
          <p:cNvSpPr txBox="1"/>
          <p:nvPr/>
        </p:nvSpPr>
        <p:spPr>
          <a:xfrm>
            <a:off x="613099" y="3839763"/>
            <a:ext cx="2285117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Увеличивайте сумму кредита, если стоимость обучения выросла</a:t>
            </a:r>
          </a:p>
        </p:txBody>
      </p:sp>
      <p:sp>
        <p:nvSpPr>
          <p:cNvPr id="79" name="object 35">
            <a:extLst>
              <a:ext uri="{FF2B5EF4-FFF2-40B4-BE49-F238E27FC236}">
                <a16:creationId xmlns:a16="http://schemas.microsoft.com/office/drawing/2014/main" xmlns="" id="{4EFB408C-EB9C-483D-A1C7-4DC2FC79B085}"/>
              </a:ext>
            </a:extLst>
          </p:cNvPr>
          <p:cNvSpPr txBox="1"/>
          <p:nvPr/>
        </p:nvSpPr>
        <p:spPr>
          <a:xfrm>
            <a:off x="3719565" y="5299452"/>
            <a:ext cx="2490635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Получайте кредит частями</a:t>
            </a:r>
          </a:p>
        </p:txBody>
      </p:sp>
      <p:sp>
        <p:nvSpPr>
          <p:cNvPr id="81" name="object 35">
            <a:extLst>
              <a:ext uri="{FF2B5EF4-FFF2-40B4-BE49-F238E27FC236}">
                <a16:creationId xmlns:a16="http://schemas.microsoft.com/office/drawing/2014/main" xmlns="" id="{A6DCAED4-CBCA-477D-A754-D0A2E6B42CDE}"/>
              </a:ext>
            </a:extLst>
          </p:cNvPr>
          <p:cNvSpPr txBox="1"/>
          <p:nvPr/>
        </p:nvSpPr>
        <p:spPr>
          <a:xfrm>
            <a:off x="3719565" y="3839763"/>
            <a:ext cx="2371926" cy="1247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Оформляйте кредит</a:t>
            </a:r>
            <a: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вне зависимости от места вашей регистрации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AA5B320-B119-4811-B34E-550D93067964}"/>
              </a:ext>
            </a:extLst>
          </p:cNvPr>
          <p:cNvSpPr/>
          <p:nvPr/>
        </p:nvSpPr>
        <p:spPr>
          <a:xfrm>
            <a:off x="7935499" y="1883606"/>
            <a:ext cx="973313" cy="663733"/>
          </a:xfrm>
          <a:prstGeom prst="rect">
            <a:avLst/>
          </a:prstGeom>
          <a:solidFill>
            <a:srgbClr val="9EE6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0AF335EF-8D1B-4FD5-99D1-694C595E726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099" y="2094746"/>
            <a:ext cx="1114446" cy="1490948"/>
          </a:xfrm>
          <a:prstGeom prst="rect">
            <a:avLst/>
          </a:prstGeom>
          <a:effectLst>
            <a:outerShdw blurRad="241300" dist="76200" dir="2700000" algn="tl" rotWithShape="0">
              <a:srgbClr val="00B0F0">
                <a:alpha val="23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3FEE337A-4DB4-49A2-8AC1-8C3B99C077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992532" y="1712051"/>
            <a:ext cx="2690280" cy="4782720"/>
          </a:xfrm>
          <a:prstGeom prst="rect">
            <a:avLst/>
          </a:prstGeom>
        </p:spPr>
      </p:pic>
      <p:sp>
        <p:nvSpPr>
          <p:cNvPr id="90" name="object 35">
            <a:extLst>
              <a:ext uri="{FF2B5EF4-FFF2-40B4-BE49-F238E27FC236}">
                <a16:creationId xmlns:a16="http://schemas.microsoft.com/office/drawing/2014/main" xmlns="" id="{12D7C61C-59F4-453C-9F5A-7D8CCB102DF0}"/>
              </a:ext>
            </a:extLst>
          </p:cNvPr>
          <p:cNvSpPr txBox="1"/>
          <p:nvPr/>
        </p:nvSpPr>
        <p:spPr>
          <a:xfrm>
            <a:off x="624335" y="2418789"/>
            <a:ext cx="3202577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Можно оформить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</a:t>
            </a:r>
            <a:r>
              <a:rPr lang="ru-RU" sz="14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14 лет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91" name="object 35">
            <a:extLst>
              <a:ext uri="{FF2B5EF4-FFF2-40B4-BE49-F238E27FC236}">
                <a16:creationId xmlns:a16="http://schemas.microsoft.com/office/drawing/2014/main" xmlns="" id="{78C99484-0D22-4230-81D8-43D219DC7B35}"/>
              </a:ext>
            </a:extLst>
          </p:cNvPr>
          <p:cNvSpPr txBox="1"/>
          <p:nvPr/>
        </p:nvSpPr>
        <p:spPr>
          <a:xfrm>
            <a:off x="630670" y="2933494"/>
            <a:ext cx="1706438" cy="3545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 18 лет требуется </a:t>
            </a:r>
            <a:b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1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согласие родителей</a:t>
            </a:r>
          </a:p>
        </p:txBody>
      </p:sp>
      <p:sp>
        <p:nvSpPr>
          <p:cNvPr id="100" name="object 35">
            <a:extLst>
              <a:ext uri="{FF2B5EF4-FFF2-40B4-BE49-F238E27FC236}">
                <a16:creationId xmlns:a16="http://schemas.microsoft.com/office/drawing/2014/main" xmlns="" id="{B7E2848A-CF95-448F-9CF1-BE85C726BF36}"/>
              </a:ext>
            </a:extLst>
          </p:cNvPr>
          <p:cNvSpPr txBox="1"/>
          <p:nvPr/>
        </p:nvSpPr>
        <p:spPr>
          <a:xfrm>
            <a:off x="3722483" y="5564616"/>
            <a:ext cx="2487717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 прерывайте образование из-за отсутствия средств </a:t>
            </a:r>
            <a: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—</a:t>
            </a: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 одобрение банка действует </a:t>
            </a:r>
            <a: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en-US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всего срока обучения</a:t>
            </a:r>
          </a:p>
        </p:txBody>
      </p: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7BA39FE5-F86B-47F0-B4F4-904C2EEE7D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11355791" y="5037949"/>
            <a:ext cx="108000" cy="10800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DFDF9F1D-0B12-4D78-AD71-C1E9203CA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8445264" y="4476344"/>
            <a:ext cx="108000" cy="108000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D036E37F-9421-479C-9F7B-5102C97B97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2416086" flipH="1">
            <a:off x="7870746" y="4943888"/>
            <a:ext cx="202624" cy="446460"/>
          </a:xfrm>
          <a:prstGeom prst="rect">
            <a:avLst/>
          </a:prstGeom>
        </p:spPr>
      </p:pic>
      <p:sp>
        <p:nvSpPr>
          <p:cNvPr id="29" name="object 3">
            <a:extLst>
              <a:ext uri="{FF2B5EF4-FFF2-40B4-BE49-F238E27FC236}">
                <a16:creationId xmlns:a16="http://schemas.microsoft.com/office/drawing/2014/main" xmlns="" id="{9C090EFB-6A22-4F41-95BD-D44E24295F24}"/>
              </a:ext>
            </a:extLst>
          </p:cNvPr>
          <p:cNvSpPr txBox="1"/>
          <p:nvPr/>
        </p:nvSpPr>
        <p:spPr>
          <a:xfrm>
            <a:off x="613099" y="5312047"/>
            <a:ext cx="2997207" cy="95474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58800"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Досрочное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погашение кредита 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без комиссий</a:t>
            </a:r>
          </a:p>
          <a:p>
            <a:pPr marL="12700">
              <a:spcBef>
                <a:spcPts val="600"/>
              </a:spcBef>
            </a:pPr>
            <a:endParaRPr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5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C3D08177-66DD-4A93-88B4-A8C026AF3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11753483" y="2225057"/>
            <a:ext cx="108000" cy="1080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007FB8D8-1475-4C1B-93CB-A413F183E7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5259103" flipH="1">
            <a:off x="11261418" y="681359"/>
            <a:ext cx="202624" cy="44646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7326AEEA-6981-4165-A82D-6A12B2104D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flipH="1">
            <a:off x="9150300" y="1165202"/>
            <a:ext cx="108000" cy="108000"/>
          </a:xfrm>
          <a:prstGeom prst="rect">
            <a:avLst/>
          </a:prstGeom>
        </p:spPr>
      </p:pic>
      <p:sp>
        <p:nvSpPr>
          <p:cNvPr id="17" name="object 35">
            <a:extLst>
              <a:ext uri="{FF2B5EF4-FFF2-40B4-BE49-F238E27FC236}">
                <a16:creationId xmlns:a16="http://schemas.microsoft.com/office/drawing/2014/main" xmlns="" id="{EFA1AC19-9EAA-469D-B020-83BF9CF00CC0}"/>
              </a:ext>
            </a:extLst>
          </p:cNvPr>
          <p:cNvSpPr txBox="1"/>
          <p:nvPr/>
        </p:nvSpPr>
        <p:spPr>
          <a:xfrm>
            <a:off x="390249" y="2292109"/>
            <a:ext cx="5996483" cy="2025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lvl="0">
              <a:lnSpc>
                <a:spcPct val="100800"/>
              </a:lnSpc>
              <a:spcBef>
                <a:spcPts val="95"/>
              </a:spcBef>
              <a:defRPr/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Срок обучения + 9 месяцев —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платите только проценты: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D8450967-D075-45C4-B981-DDF4A0B27F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783345" y="1591936"/>
            <a:ext cx="2630738" cy="47320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631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Срок кредита и условия погашения</a:t>
            </a:r>
          </a:p>
        </p:txBody>
      </p:sp>
      <p:sp>
        <p:nvSpPr>
          <p:cNvPr id="22" name="object 35">
            <a:extLst>
              <a:ext uri="{FF2B5EF4-FFF2-40B4-BE49-F238E27FC236}">
                <a16:creationId xmlns:a16="http://schemas.microsoft.com/office/drawing/2014/main" xmlns="" id="{28F4150E-4628-48D3-96BF-94602A3A9CDF}"/>
              </a:ext>
            </a:extLst>
          </p:cNvPr>
          <p:cNvSpPr txBox="1"/>
          <p:nvPr/>
        </p:nvSpPr>
        <p:spPr>
          <a:xfrm>
            <a:off x="390249" y="1968668"/>
            <a:ext cx="3034517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Льготный период</a:t>
            </a:r>
            <a:endParaRPr lang="ru-RU" sz="14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2" name="object 35">
            <a:extLst>
              <a:ext uri="{FF2B5EF4-FFF2-40B4-BE49-F238E27FC236}">
                <a16:creationId xmlns:a16="http://schemas.microsoft.com/office/drawing/2014/main" xmlns="" id="{F994DA75-E3A3-4D39-8CF5-798055F322D3}"/>
              </a:ext>
            </a:extLst>
          </p:cNvPr>
          <p:cNvSpPr txBox="1"/>
          <p:nvPr/>
        </p:nvSpPr>
        <p:spPr>
          <a:xfrm>
            <a:off x="416377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40%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sp>
        <p:nvSpPr>
          <p:cNvPr id="48" name="object 35">
            <a:extLst>
              <a:ext uri="{FF2B5EF4-FFF2-40B4-BE49-F238E27FC236}">
                <a16:creationId xmlns:a16="http://schemas.microsoft.com/office/drawing/2014/main" xmlns="" id="{24EC1A2B-B139-4D8F-9054-9719746AE9EA}"/>
              </a:ext>
            </a:extLst>
          </p:cNvPr>
          <p:cNvSpPr txBox="1"/>
          <p:nvPr/>
        </p:nvSpPr>
        <p:spPr>
          <a:xfrm>
            <a:off x="1745463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sp>
        <p:nvSpPr>
          <p:cNvPr id="50" name="object 35">
            <a:extLst>
              <a:ext uri="{FF2B5EF4-FFF2-40B4-BE49-F238E27FC236}">
                <a16:creationId xmlns:a16="http://schemas.microsoft.com/office/drawing/2014/main" xmlns="" id="{36F64D4F-98B2-4158-B6DB-F7D2F642C1CE}"/>
              </a:ext>
            </a:extLst>
          </p:cNvPr>
          <p:cNvSpPr txBox="1"/>
          <p:nvPr/>
        </p:nvSpPr>
        <p:spPr>
          <a:xfrm>
            <a:off x="3078729" y="3171904"/>
            <a:ext cx="1185855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100%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от начисленных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 год процентов</a:t>
            </a:r>
          </a:p>
        </p:txBody>
      </p: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8C4F755A-CEFC-4191-8444-895A0A989E9A}"/>
              </a:ext>
            </a:extLst>
          </p:cNvPr>
          <p:cNvGrpSpPr/>
          <p:nvPr/>
        </p:nvGrpSpPr>
        <p:grpSpPr>
          <a:xfrm>
            <a:off x="397392" y="2743703"/>
            <a:ext cx="7461310" cy="336403"/>
            <a:chOff x="397392" y="2889947"/>
            <a:chExt cx="7461310" cy="336403"/>
          </a:xfrm>
        </p:grpSpPr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xmlns="" id="{7CAB2E22-86E7-4B9A-BC1D-0D3148E5A7DE}"/>
                </a:ext>
              </a:extLst>
            </p:cNvPr>
            <p:cNvCxnSpPr>
              <a:cxnSpLocks/>
            </p:cNvCxnSpPr>
            <p:nvPr/>
          </p:nvCxnSpPr>
          <p:spPr>
            <a:xfrm>
              <a:off x="430203" y="3189746"/>
              <a:ext cx="5255391" cy="0"/>
            </a:xfrm>
            <a:prstGeom prst="line">
              <a:avLst/>
            </a:prstGeom>
            <a:ln w="25400">
              <a:solidFill>
                <a:srgbClr val="21A1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xmlns="" id="{D40A9E59-02FF-4A01-B9C3-4716F60875EE}"/>
                </a:ext>
              </a:extLst>
            </p:cNvPr>
            <p:cNvCxnSpPr>
              <a:cxnSpLocks/>
            </p:cNvCxnSpPr>
            <p:nvPr/>
          </p:nvCxnSpPr>
          <p:spPr>
            <a:xfrm>
              <a:off x="5698562" y="3189845"/>
              <a:ext cx="194306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xmlns="" id="{ACC84AE4-AB3F-4AE4-AA56-83691F6F131F}"/>
                </a:ext>
              </a:extLst>
            </p:cNvPr>
            <p:cNvSpPr/>
            <p:nvPr/>
          </p:nvSpPr>
          <p:spPr>
            <a:xfrm>
              <a:off x="39739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A3CA6E0C-5C61-401F-A5B8-0B3F7C04706C}"/>
                </a:ext>
              </a:extLst>
            </p:cNvPr>
            <p:cNvSpPr/>
            <p:nvPr/>
          </p:nvSpPr>
          <p:spPr>
            <a:xfrm>
              <a:off x="7598372" y="3156935"/>
              <a:ext cx="65622" cy="656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object 35">
              <a:extLst>
                <a:ext uri="{FF2B5EF4-FFF2-40B4-BE49-F238E27FC236}">
                  <a16:creationId xmlns:a16="http://schemas.microsoft.com/office/drawing/2014/main" xmlns="" id="{F39AD334-072F-48A7-9A71-FCC77D4CB269}"/>
                </a:ext>
              </a:extLst>
            </p:cNvPr>
            <p:cNvSpPr txBox="1"/>
            <p:nvPr/>
          </p:nvSpPr>
          <p:spPr>
            <a:xfrm>
              <a:off x="408297" y="2903161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1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31" name="object 35">
              <a:extLst>
                <a:ext uri="{FF2B5EF4-FFF2-40B4-BE49-F238E27FC236}">
                  <a16:creationId xmlns:a16="http://schemas.microsoft.com/office/drawing/2014/main" xmlns="" id="{DDF5C223-60F8-4E1A-B81B-EC943C85F5D3}"/>
                </a:ext>
              </a:extLst>
            </p:cNvPr>
            <p:cNvSpPr txBox="1"/>
            <p:nvPr/>
          </p:nvSpPr>
          <p:spPr>
            <a:xfrm>
              <a:off x="1751043" y="2901475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BFD951FA-958F-40E1-A35B-5FC86EFA208D}"/>
                </a:ext>
              </a:extLst>
            </p:cNvPr>
            <p:cNvSpPr/>
            <p:nvPr/>
          </p:nvSpPr>
          <p:spPr>
            <a:xfrm>
              <a:off x="1721655" y="3160728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xmlns="" id="{EECAEB3B-6BBC-4F8B-9C53-FB9BCAF8134D}"/>
                </a:ext>
              </a:extLst>
            </p:cNvPr>
            <p:cNvSpPr/>
            <p:nvPr/>
          </p:nvSpPr>
          <p:spPr>
            <a:xfrm>
              <a:off x="3045918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xmlns="" id="{F1E89BB1-801E-40FA-990C-824EF0268C77}"/>
                </a:ext>
              </a:extLst>
            </p:cNvPr>
            <p:cNvSpPr/>
            <p:nvPr/>
          </p:nvSpPr>
          <p:spPr>
            <a:xfrm>
              <a:off x="564338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object 35">
              <a:extLst>
                <a:ext uri="{FF2B5EF4-FFF2-40B4-BE49-F238E27FC236}">
                  <a16:creationId xmlns:a16="http://schemas.microsoft.com/office/drawing/2014/main" xmlns="" id="{F5E820DB-1240-4FC7-9528-C0C95869EDC4}"/>
                </a:ext>
              </a:extLst>
            </p:cNvPr>
            <p:cNvSpPr txBox="1"/>
            <p:nvPr/>
          </p:nvSpPr>
          <p:spPr>
            <a:xfrm>
              <a:off x="3078729" y="2901475"/>
              <a:ext cx="3198448" cy="196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До конца обучения + 9 месяцев</a:t>
              </a:r>
            </a:p>
          </p:txBody>
        </p:sp>
        <p:sp>
          <p:nvSpPr>
            <p:cNvPr id="51" name="object 35">
              <a:extLst>
                <a:ext uri="{FF2B5EF4-FFF2-40B4-BE49-F238E27FC236}">
                  <a16:creationId xmlns:a16="http://schemas.microsoft.com/office/drawing/2014/main" xmlns="" id="{A2EE2F33-8ADE-4F0E-BEB2-512812D2C763}"/>
                </a:ext>
              </a:extLst>
            </p:cNvPr>
            <p:cNvSpPr txBox="1"/>
            <p:nvPr/>
          </p:nvSpPr>
          <p:spPr>
            <a:xfrm>
              <a:off x="5666766" y="2889947"/>
              <a:ext cx="2191936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После </a:t>
              </a:r>
              <a:r>
                <a:rPr lang="ru-RU" sz="1200" dirty="0" smtClean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обучения до 15 лет</a:t>
              </a:r>
              <a:endPara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endParaRPr>
            </a:p>
          </p:txBody>
        </p:sp>
      </p:grpSp>
      <p:sp>
        <p:nvSpPr>
          <p:cNvPr id="52" name="object 35">
            <a:extLst>
              <a:ext uri="{FF2B5EF4-FFF2-40B4-BE49-F238E27FC236}">
                <a16:creationId xmlns:a16="http://schemas.microsoft.com/office/drawing/2014/main" xmlns="" id="{ECB9DD6E-C6FB-4446-87EB-C95519C6DD06}"/>
              </a:ext>
            </a:extLst>
          </p:cNvPr>
          <p:cNvSpPr txBox="1"/>
          <p:nvPr/>
        </p:nvSpPr>
        <p:spPr>
          <a:xfrm>
            <a:off x="5675162" y="3180153"/>
            <a:ext cx="2438934" cy="6315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58800">
              <a:spcBef>
                <a:spcPts val="600"/>
              </a:spcBef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Выплачивать основной долг </a:t>
            </a:r>
            <a:b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 кредиту можно </a:t>
            </a:r>
            <a:r>
              <a:rPr lang="ru-RU" sz="1000" dirty="0">
                <a:solidFill>
                  <a:srgbClr val="21A13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в течение 15 лет </a:t>
            </a: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после окончания льготного периода </a:t>
            </a:r>
          </a:p>
        </p:txBody>
      </p:sp>
      <p:sp>
        <p:nvSpPr>
          <p:cNvPr id="55" name="object 35">
            <a:extLst>
              <a:ext uri="{FF2B5EF4-FFF2-40B4-BE49-F238E27FC236}">
                <a16:creationId xmlns:a16="http://schemas.microsoft.com/office/drawing/2014/main" xmlns="" id="{74D04B66-37D6-4615-BB92-AA1D94C9EDB7}"/>
              </a:ext>
            </a:extLst>
          </p:cNvPr>
          <p:cNvSpPr txBox="1"/>
          <p:nvPr/>
        </p:nvSpPr>
        <p:spPr>
          <a:xfrm>
            <a:off x="390249" y="4097804"/>
            <a:ext cx="6324876" cy="640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Например, обучение стоит 100 000 ₽/год, срок обучения 4 года.</a:t>
            </a:r>
          </a:p>
          <a:p>
            <a:pPr>
              <a:lnSpc>
                <a:spcPct val="115000"/>
              </a:lnSpc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Ежемесячный платёж составит: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200" dirty="0">
              <a:solidFill>
                <a:srgbClr val="333F48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7" name="object 35">
            <a:extLst>
              <a:ext uri="{FF2B5EF4-FFF2-40B4-BE49-F238E27FC236}">
                <a16:creationId xmlns:a16="http://schemas.microsoft.com/office/drawing/2014/main" xmlns="" id="{A886ADA3-CBA4-4DA7-AD72-D3993829A482}"/>
              </a:ext>
            </a:extLst>
          </p:cNvPr>
          <p:cNvSpPr txBox="1"/>
          <p:nvPr/>
        </p:nvSpPr>
        <p:spPr>
          <a:xfrm>
            <a:off x="420759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99 ₽/мес.</a:t>
            </a:r>
          </a:p>
        </p:txBody>
      </p:sp>
      <p:sp>
        <p:nvSpPr>
          <p:cNvPr id="58" name="object 35">
            <a:extLst>
              <a:ext uri="{FF2B5EF4-FFF2-40B4-BE49-F238E27FC236}">
                <a16:creationId xmlns:a16="http://schemas.microsoft.com/office/drawing/2014/main" xmlns="" id="{2A304B49-16E3-4E4C-A664-23ED0F5CC226}"/>
              </a:ext>
            </a:extLst>
          </p:cNvPr>
          <p:cNvSpPr txBox="1"/>
          <p:nvPr/>
        </p:nvSpPr>
        <p:spPr>
          <a:xfrm>
            <a:off x="1754466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296 ₽/мес.</a:t>
            </a:r>
          </a:p>
        </p:txBody>
      </p:sp>
      <p:sp>
        <p:nvSpPr>
          <p:cNvPr id="59" name="object 35">
            <a:extLst>
              <a:ext uri="{FF2B5EF4-FFF2-40B4-BE49-F238E27FC236}">
                <a16:creationId xmlns:a16="http://schemas.microsoft.com/office/drawing/2014/main" xmlns="" id="{D3952011-EE2D-473D-9B5C-3D3BBA492949}"/>
              </a:ext>
            </a:extLst>
          </p:cNvPr>
          <p:cNvSpPr txBox="1"/>
          <p:nvPr/>
        </p:nvSpPr>
        <p:spPr>
          <a:xfrm>
            <a:off x="3078729" y="5077429"/>
            <a:ext cx="1185855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690 ₽/мес.</a:t>
            </a:r>
          </a:p>
        </p:txBody>
      </p:sp>
      <p:sp>
        <p:nvSpPr>
          <p:cNvPr id="60" name="object 35">
            <a:extLst>
              <a:ext uri="{FF2B5EF4-FFF2-40B4-BE49-F238E27FC236}">
                <a16:creationId xmlns:a16="http://schemas.microsoft.com/office/drawing/2014/main" xmlns="" id="{40DD41DA-CA0C-4A5F-B0E1-C57E1B60B719}"/>
              </a:ext>
            </a:extLst>
          </p:cNvPr>
          <p:cNvSpPr txBox="1"/>
          <p:nvPr/>
        </p:nvSpPr>
        <p:spPr>
          <a:xfrm>
            <a:off x="5698562" y="5085678"/>
            <a:ext cx="2438934" cy="1699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3 132 ₽/мес.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9553EA54-A3B0-40E1-85CD-4FFC3CE3FB5E}"/>
              </a:ext>
            </a:extLst>
          </p:cNvPr>
          <p:cNvGrpSpPr/>
          <p:nvPr/>
        </p:nvGrpSpPr>
        <p:grpSpPr>
          <a:xfrm>
            <a:off x="397392" y="4640937"/>
            <a:ext cx="7266602" cy="336403"/>
            <a:chOff x="397392" y="2889947"/>
            <a:chExt cx="7266602" cy="336403"/>
          </a:xfrm>
        </p:grpSpPr>
        <p:cxnSp>
          <p:nvCxnSpPr>
            <p:cNvPr id="63" name="Прямая соединительная линия 62">
              <a:extLst>
                <a:ext uri="{FF2B5EF4-FFF2-40B4-BE49-F238E27FC236}">
                  <a16:creationId xmlns:a16="http://schemas.microsoft.com/office/drawing/2014/main" xmlns="" id="{D57AB7A8-77C7-40A8-97A7-25A8DAF2CAE8}"/>
                </a:ext>
              </a:extLst>
            </p:cNvPr>
            <p:cNvCxnSpPr>
              <a:cxnSpLocks/>
            </p:cNvCxnSpPr>
            <p:nvPr/>
          </p:nvCxnSpPr>
          <p:spPr>
            <a:xfrm>
              <a:off x="430203" y="3189746"/>
              <a:ext cx="5255391" cy="0"/>
            </a:xfrm>
            <a:prstGeom prst="line">
              <a:avLst/>
            </a:prstGeom>
            <a:ln w="25400">
              <a:solidFill>
                <a:srgbClr val="21A1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>
              <a:extLst>
                <a:ext uri="{FF2B5EF4-FFF2-40B4-BE49-F238E27FC236}">
                  <a16:creationId xmlns:a16="http://schemas.microsoft.com/office/drawing/2014/main" xmlns="" id="{A2553095-B2A9-4B81-A183-407890FAE062}"/>
                </a:ext>
              </a:extLst>
            </p:cNvPr>
            <p:cNvCxnSpPr>
              <a:cxnSpLocks/>
            </p:cNvCxnSpPr>
            <p:nvPr/>
          </p:nvCxnSpPr>
          <p:spPr>
            <a:xfrm>
              <a:off x="5698562" y="3189845"/>
              <a:ext cx="1943063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D192B7B2-9703-492F-A36E-CBBF70F993EA}"/>
                </a:ext>
              </a:extLst>
            </p:cNvPr>
            <p:cNvSpPr/>
            <p:nvPr/>
          </p:nvSpPr>
          <p:spPr>
            <a:xfrm>
              <a:off x="39739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>
              <a:extLst>
                <a:ext uri="{FF2B5EF4-FFF2-40B4-BE49-F238E27FC236}">
                  <a16:creationId xmlns:a16="http://schemas.microsoft.com/office/drawing/2014/main" xmlns="" id="{8E501B00-7BB2-4ACE-B196-AFEC1307A7C1}"/>
                </a:ext>
              </a:extLst>
            </p:cNvPr>
            <p:cNvSpPr/>
            <p:nvPr/>
          </p:nvSpPr>
          <p:spPr>
            <a:xfrm>
              <a:off x="7598372" y="3156935"/>
              <a:ext cx="65622" cy="6562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object 35">
              <a:extLst>
                <a:ext uri="{FF2B5EF4-FFF2-40B4-BE49-F238E27FC236}">
                  <a16:creationId xmlns:a16="http://schemas.microsoft.com/office/drawing/2014/main" xmlns="" id="{580C898A-7B47-4DB7-AAD8-79C9BA4F2239}"/>
                </a:ext>
              </a:extLst>
            </p:cNvPr>
            <p:cNvSpPr txBox="1"/>
            <p:nvPr/>
          </p:nvSpPr>
          <p:spPr>
            <a:xfrm>
              <a:off x="416377" y="2903161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1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68" name="object 35">
              <a:extLst>
                <a:ext uri="{FF2B5EF4-FFF2-40B4-BE49-F238E27FC236}">
                  <a16:creationId xmlns:a16="http://schemas.microsoft.com/office/drawing/2014/main" xmlns="" id="{D13CECAB-1704-4BC1-8B45-0A36B7452B27}"/>
                </a:ext>
              </a:extLst>
            </p:cNvPr>
            <p:cNvSpPr txBox="1"/>
            <p:nvPr/>
          </p:nvSpPr>
          <p:spPr>
            <a:xfrm>
              <a:off x="1754466" y="2901475"/>
              <a:ext cx="454337" cy="20255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2 год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endParaRPr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xmlns="" id="{1499E3D6-4591-493D-8DFD-99BB84BC2DDA}"/>
                </a:ext>
              </a:extLst>
            </p:cNvPr>
            <p:cNvSpPr/>
            <p:nvPr/>
          </p:nvSpPr>
          <p:spPr>
            <a:xfrm>
              <a:off x="1721655" y="3160728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18735061-F53C-4BDC-87E6-FAD420562D78}"/>
                </a:ext>
              </a:extLst>
            </p:cNvPr>
            <p:cNvSpPr/>
            <p:nvPr/>
          </p:nvSpPr>
          <p:spPr>
            <a:xfrm>
              <a:off x="3045918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xmlns="" id="{6E9B8656-4D30-4009-8141-B799CB96C8E5}"/>
                </a:ext>
              </a:extLst>
            </p:cNvPr>
            <p:cNvSpPr/>
            <p:nvPr/>
          </p:nvSpPr>
          <p:spPr>
            <a:xfrm>
              <a:off x="5643382" y="3156935"/>
              <a:ext cx="65622" cy="65622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object 35">
              <a:extLst>
                <a:ext uri="{FF2B5EF4-FFF2-40B4-BE49-F238E27FC236}">
                  <a16:creationId xmlns:a16="http://schemas.microsoft.com/office/drawing/2014/main" xmlns="" id="{81C382AF-1AF7-4A2E-8386-A33A3115BD46}"/>
                </a:ext>
              </a:extLst>
            </p:cNvPr>
            <p:cNvSpPr txBox="1"/>
            <p:nvPr/>
          </p:nvSpPr>
          <p:spPr>
            <a:xfrm>
              <a:off x="3078729" y="2901475"/>
              <a:ext cx="3198448" cy="196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До конца обучения + 9 месяцев</a:t>
              </a:r>
            </a:p>
          </p:txBody>
        </p:sp>
        <p:sp>
          <p:nvSpPr>
            <p:cNvPr id="73" name="object 35">
              <a:extLst>
                <a:ext uri="{FF2B5EF4-FFF2-40B4-BE49-F238E27FC236}">
                  <a16:creationId xmlns:a16="http://schemas.microsoft.com/office/drawing/2014/main" xmlns="" id="{3541C411-3F81-45DE-806D-4C4B962F57E6}"/>
                </a:ext>
              </a:extLst>
            </p:cNvPr>
            <p:cNvSpPr txBox="1"/>
            <p:nvPr/>
          </p:nvSpPr>
          <p:spPr>
            <a:xfrm>
              <a:off x="5675410" y="2889947"/>
              <a:ext cx="1422644" cy="196016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 marR="5080" lvl="0">
                <a:lnSpc>
                  <a:spcPct val="100800"/>
                </a:lnSpc>
                <a:spcBef>
                  <a:spcPts val="95"/>
                </a:spcBef>
                <a:defRPr/>
              </a:pPr>
              <a:r>
                <a:rPr lang="ru-RU" sz="1200" dirty="0">
                  <a:solidFill>
                    <a:srgbClr val="333F48"/>
                  </a:solidFill>
                  <a:latin typeface="SB Sans Text" panose="020B0503040504020204" pitchFamily="34" charset="-52"/>
                  <a:cs typeface="SB Sans Text" panose="020B0503040504020204" pitchFamily="34" charset="-52"/>
                </a:rPr>
                <a:t>После обучения</a:t>
              </a: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742BB9F9-81D1-4E64-8E12-B665C48A2E67}"/>
              </a:ext>
            </a:extLst>
          </p:cNvPr>
          <p:cNvSpPr/>
          <p:nvPr/>
        </p:nvSpPr>
        <p:spPr>
          <a:xfrm>
            <a:off x="9258300" y="6143625"/>
            <a:ext cx="2060533" cy="714375"/>
          </a:xfrm>
          <a:prstGeom prst="rect">
            <a:avLst/>
          </a:prstGeom>
          <a:solidFill>
            <a:srgbClr val="21A138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5808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: скругленные углы 15">
            <a:extLst>
              <a:ext uri="{FF2B5EF4-FFF2-40B4-BE49-F238E27FC236}">
                <a16:creationId xmlns:a16="http://schemas.microsoft.com/office/drawing/2014/main" xmlns="" id="{4293B1FE-7FD9-4AE5-BA7D-29FA5884025D}"/>
              </a:ext>
            </a:extLst>
          </p:cNvPr>
          <p:cNvSpPr/>
          <p:nvPr/>
        </p:nvSpPr>
        <p:spPr>
          <a:xfrm>
            <a:off x="343415" y="4772780"/>
            <a:ext cx="4895336" cy="1731318"/>
          </a:xfrm>
          <a:prstGeom prst="roundRect">
            <a:avLst>
              <a:gd name="adj" fmla="val 10387"/>
            </a:avLst>
          </a:prstGeom>
          <a:solidFill>
            <a:srgbClr val="F6F6F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137D6C2-AD97-4CC5-BEB9-21C6764C81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424" b="724"/>
          <a:stretch/>
        </p:blipFill>
        <p:spPr>
          <a:xfrm>
            <a:off x="6323354" y="886639"/>
            <a:ext cx="5869771" cy="59713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6F1CC90-D1B3-4F42-AF3E-186C4808DEEB}"/>
              </a:ext>
            </a:extLst>
          </p:cNvPr>
          <p:cNvSpPr txBox="1"/>
          <p:nvPr/>
        </p:nvSpPr>
        <p:spPr>
          <a:xfrm>
            <a:off x="304525" y="1140639"/>
            <a:ext cx="5097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Документы для оформления</a:t>
            </a:r>
            <a:b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800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образовательного кредита</a:t>
            </a:r>
          </a:p>
        </p:txBody>
      </p:sp>
      <p:sp>
        <p:nvSpPr>
          <p:cNvPr id="25" name="object 35">
            <a:extLst>
              <a:ext uri="{FF2B5EF4-FFF2-40B4-BE49-F238E27FC236}">
                <a16:creationId xmlns:a16="http://schemas.microsoft.com/office/drawing/2014/main" xmlns="" id="{97FEE5D6-A290-4B2C-8C63-1132E077F4D3}"/>
              </a:ext>
            </a:extLst>
          </p:cNvPr>
          <p:cNvSpPr txBox="1"/>
          <p:nvPr/>
        </p:nvSpPr>
        <p:spPr>
          <a:xfrm>
            <a:off x="775544" y="2389239"/>
            <a:ext cx="1132614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Паспорт РФ</a:t>
            </a:r>
          </a:p>
        </p:txBody>
      </p:sp>
      <p:sp>
        <p:nvSpPr>
          <p:cNvPr id="54" name="object 35">
            <a:extLst>
              <a:ext uri="{FF2B5EF4-FFF2-40B4-BE49-F238E27FC236}">
                <a16:creationId xmlns:a16="http://schemas.microsoft.com/office/drawing/2014/main" xmlns="" id="{0F6E6A3B-E247-4CB5-A270-E22D9A36497D}"/>
              </a:ext>
            </a:extLst>
          </p:cNvPr>
          <p:cNvSpPr txBox="1"/>
          <p:nvPr/>
        </p:nvSpPr>
        <p:spPr>
          <a:xfrm>
            <a:off x="794080" y="3583375"/>
            <a:ext cx="2107638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Договор на платное обучение с подписью и печатью вуза</a:t>
            </a:r>
          </a:p>
        </p:txBody>
      </p:sp>
      <p:sp>
        <p:nvSpPr>
          <p:cNvPr id="60" name="object 35">
            <a:extLst>
              <a:ext uri="{FF2B5EF4-FFF2-40B4-BE49-F238E27FC236}">
                <a16:creationId xmlns:a16="http://schemas.microsoft.com/office/drawing/2014/main" xmlns="" id="{918D3D24-BB5A-41F1-948A-25A8FE0BFE8D}"/>
              </a:ext>
            </a:extLst>
          </p:cNvPr>
          <p:cNvSpPr txBox="1"/>
          <p:nvPr/>
        </p:nvSpPr>
        <p:spPr>
          <a:xfrm>
            <a:off x="4139958" y="2376560"/>
            <a:ext cx="2580555" cy="66236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Квитанция или счета</a:t>
            </a:r>
            <a:b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оплату от вуза с суммой оплаты за обучение</a:t>
            </a:r>
          </a:p>
        </p:txBody>
      </p:sp>
      <p:sp>
        <p:nvSpPr>
          <p:cNvPr id="63" name="object 35">
            <a:extLst>
              <a:ext uri="{FF2B5EF4-FFF2-40B4-BE49-F238E27FC236}">
                <a16:creationId xmlns:a16="http://schemas.microsoft.com/office/drawing/2014/main" xmlns="" id="{63AD5C03-A40B-49BC-A6AD-D37120F507C2}"/>
              </a:ext>
            </a:extLst>
          </p:cNvPr>
          <p:cNvSpPr txBox="1"/>
          <p:nvPr/>
        </p:nvSpPr>
        <p:spPr>
          <a:xfrm>
            <a:off x="794080" y="3164094"/>
            <a:ext cx="1277500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Заявление</a:t>
            </a:r>
          </a:p>
        </p:txBody>
      </p:sp>
      <p:sp>
        <p:nvSpPr>
          <p:cNvPr id="84" name="object 35">
            <a:extLst>
              <a:ext uri="{FF2B5EF4-FFF2-40B4-BE49-F238E27FC236}">
                <a16:creationId xmlns:a16="http://schemas.microsoft.com/office/drawing/2014/main" xmlns="" id="{43952963-6595-4489-B499-3AFAF710C358}"/>
              </a:ext>
            </a:extLst>
          </p:cNvPr>
          <p:cNvSpPr txBox="1"/>
          <p:nvPr/>
        </p:nvSpPr>
        <p:spPr>
          <a:xfrm>
            <a:off x="4139958" y="3171261"/>
            <a:ext cx="3036051" cy="13086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ru-RU" sz="14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 14 до 18 лет дополнительно:</a:t>
            </a:r>
          </a:p>
          <a:p>
            <a:pPr marL="298450" indent="-180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Согласие от одного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из законных представителей</a:t>
            </a:r>
          </a:p>
          <a:p>
            <a:pPr marL="298450" indent="-180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Паспорта законных представителей</a:t>
            </a:r>
          </a:p>
          <a:p>
            <a:pPr marL="298450" indent="-1800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Свидетельство о рождении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0110135F-37A8-4E2F-B39F-23BB35486BE2}"/>
              </a:ext>
            </a:extLst>
          </p:cNvPr>
          <p:cNvGrpSpPr/>
          <p:nvPr/>
        </p:nvGrpSpPr>
        <p:grpSpPr>
          <a:xfrm>
            <a:off x="394607" y="2343554"/>
            <a:ext cx="296503" cy="338554"/>
            <a:chOff x="337457" y="2168959"/>
            <a:chExt cx="296503" cy="338554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22670F05-F0D8-4381-98D8-AA14851B7D00}"/>
                </a:ext>
              </a:extLst>
            </p:cNvPr>
            <p:cNvSpPr/>
            <p:nvPr/>
          </p:nvSpPr>
          <p:spPr>
            <a:xfrm>
              <a:off x="337457" y="2174950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FD17123-6469-411D-8574-7C1B3399B236}"/>
                </a:ext>
              </a:extLst>
            </p:cNvPr>
            <p:cNvSpPr txBox="1"/>
            <p:nvPr/>
          </p:nvSpPr>
          <p:spPr>
            <a:xfrm>
              <a:off x="343405" y="2168959"/>
              <a:ext cx="27122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1</a:t>
              </a:r>
              <a:endParaRPr lang="ru-RU" sz="16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B3DD3BBE-2FBD-4542-B39D-9574D8DB8497}"/>
              </a:ext>
            </a:extLst>
          </p:cNvPr>
          <p:cNvGrpSpPr/>
          <p:nvPr/>
        </p:nvGrpSpPr>
        <p:grpSpPr>
          <a:xfrm>
            <a:off x="394607" y="3589030"/>
            <a:ext cx="300082" cy="338554"/>
            <a:chOff x="3103262" y="2151542"/>
            <a:chExt cx="300082" cy="33855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xmlns="" id="{6919AB2C-76E5-4FB3-93BD-8643B2461307}"/>
                </a:ext>
              </a:extLst>
            </p:cNvPr>
            <p:cNvSpPr/>
            <p:nvPr/>
          </p:nvSpPr>
          <p:spPr>
            <a:xfrm>
              <a:off x="3105223" y="2164403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dirty="0">
                  <a:latin typeface="SB Sans Display" panose="020B0503040504020204" pitchFamily="34" charset="0"/>
                  <a:cs typeface="SB Sans Display" panose="020B0503040504020204" pitchFamily="34" charset="0"/>
                </a:rPr>
                <a:t> </a:t>
              </a:r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C2C2220-D583-4150-8F1C-B0F086FA1701}"/>
                </a:ext>
              </a:extLst>
            </p:cNvPr>
            <p:cNvSpPr txBox="1"/>
            <p:nvPr/>
          </p:nvSpPr>
          <p:spPr>
            <a:xfrm>
              <a:off x="3103262" y="2151542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3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95860182-F460-4738-A2C8-47312BCAD58E}"/>
              </a:ext>
            </a:extLst>
          </p:cNvPr>
          <p:cNvGrpSpPr/>
          <p:nvPr/>
        </p:nvGrpSpPr>
        <p:grpSpPr>
          <a:xfrm>
            <a:off x="394607" y="3123120"/>
            <a:ext cx="302355" cy="338554"/>
            <a:chOff x="6255737" y="2162817"/>
            <a:chExt cx="302355" cy="338554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xmlns="" id="{6E842DEE-5596-4245-A938-DD303A29549F}"/>
                </a:ext>
              </a:extLst>
            </p:cNvPr>
            <p:cNvSpPr/>
            <p:nvPr/>
          </p:nvSpPr>
          <p:spPr>
            <a:xfrm>
              <a:off x="6255737" y="2174949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6584F6D-AB89-4B99-978B-2951048F417B}"/>
                </a:ext>
              </a:extLst>
            </p:cNvPr>
            <p:cNvSpPr txBox="1"/>
            <p:nvPr/>
          </p:nvSpPr>
          <p:spPr>
            <a:xfrm>
              <a:off x="6258010" y="2162817"/>
              <a:ext cx="300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2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C4989F8E-0CD8-47F7-9480-BB15F45E062C}"/>
              </a:ext>
            </a:extLst>
          </p:cNvPr>
          <p:cNvGrpSpPr/>
          <p:nvPr/>
        </p:nvGrpSpPr>
        <p:grpSpPr>
          <a:xfrm>
            <a:off x="3727445" y="2365312"/>
            <a:ext cx="311304" cy="341524"/>
            <a:chOff x="326002" y="3631462"/>
            <a:chExt cx="311304" cy="341524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xmlns="" id="{422E0AD0-F130-43CC-9457-4CEDEFDA37BD}"/>
                </a:ext>
              </a:extLst>
            </p:cNvPr>
            <p:cNvSpPr/>
            <p:nvPr/>
          </p:nvSpPr>
          <p:spPr>
            <a:xfrm>
              <a:off x="337457" y="3631462"/>
              <a:ext cx="296503" cy="296503"/>
            </a:xfrm>
            <a:prstGeom prst="ellipse">
              <a:avLst/>
            </a:prstGeom>
            <a:solidFill>
              <a:srgbClr val="21A1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67A2568-67F7-454B-8761-E227FA7A630E}"/>
                </a:ext>
              </a:extLst>
            </p:cNvPr>
            <p:cNvSpPr txBox="1"/>
            <p:nvPr/>
          </p:nvSpPr>
          <p:spPr>
            <a:xfrm>
              <a:off x="326002" y="3634432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4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BB63138-DE0C-4F28-8F17-C451BDBFD580}"/>
              </a:ext>
            </a:extLst>
          </p:cNvPr>
          <p:cNvSpPr txBox="1"/>
          <p:nvPr/>
        </p:nvSpPr>
        <p:spPr>
          <a:xfrm>
            <a:off x="570445" y="4929604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333F48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Заёмщик</a:t>
            </a:r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xmlns="" id="{1C8C8A23-6B0E-4893-912D-B766E62036DB}"/>
              </a:ext>
            </a:extLst>
          </p:cNvPr>
          <p:cNvSpPr txBox="1"/>
          <p:nvPr/>
        </p:nvSpPr>
        <p:spPr>
          <a:xfrm>
            <a:off x="3022879" y="5291771"/>
            <a:ext cx="2780231" cy="7546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оформляется </a:t>
            </a:r>
            <a:b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на </a:t>
            </a:r>
            <a:r>
              <a:rPr lang="ru-RU" sz="1200" dirty="0" smtClean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студента</a:t>
            </a:r>
            <a: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/>
            </a:r>
            <a:br>
              <a:rPr lang="ru-RU" sz="1200" dirty="0">
                <a:solidFill>
                  <a:srgbClr val="333F48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Нельзя оформить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кредит на родителей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44055" y="3121058"/>
            <a:ext cx="311304" cy="338554"/>
            <a:chOff x="4156808" y="3689919"/>
            <a:chExt cx="311304" cy="338554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xmlns="" id="{422E0AD0-F130-43CC-9457-4CEDEFDA37BD}"/>
                </a:ext>
              </a:extLst>
            </p:cNvPr>
            <p:cNvSpPr/>
            <p:nvPr/>
          </p:nvSpPr>
          <p:spPr>
            <a:xfrm>
              <a:off x="4161050" y="3699107"/>
              <a:ext cx="296503" cy="296503"/>
            </a:xfrm>
            <a:prstGeom prst="ellipse">
              <a:avLst/>
            </a:prstGeom>
            <a:solidFill>
              <a:srgbClr val="9EE6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C67A2568-67F7-454B-8761-E227FA7A630E}"/>
                </a:ext>
              </a:extLst>
            </p:cNvPr>
            <p:cNvSpPr txBox="1"/>
            <p:nvPr/>
          </p:nvSpPr>
          <p:spPr>
            <a:xfrm>
              <a:off x="4156808" y="3689919"/>
              <a:ext cx="3113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dirty="0">
                  <a:solidFill>
                    <a:schemeClr val="bg1"/>
                  </a:solidFill>
                  <a:latin typeface="SB Sans Display" panose="020B0503040504020204" pitchFamily="34" charset="0"/>
                  <a:cs typeface="SB Sans Display" panose="020B0503040504020204" pitchFamily="34" charset="0"/>
                </a:rPr>
                <a:t>5</a:t>
              </a:r>
              <a:endParaRPr lang="ru-RU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86303" y="2604192"/>
            <a:ext cx="3085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450" lvl="0">
              <a:spcBef>
                <a:spcPts val="600"/>
              </a:spcBef>
              <a:defRPr/>
            </a:pP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Регистрация на территории  </a:t>
            </a:r>
            <a:b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</a:br>
            <a:r>
              <a:rPr lang="ru-RU" sz="1200" dirty="0">
                <a:solidFill>
                  <a:srgbClr val="979797"/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t>РФ постоянная или временная </a:t>
            </a:r>
          </a:p>
        </p:txBody>
      </p:sp>
      <p:sp>
        <p:nvSpPr>
          <p:cNvPr id="41" name="object 35">
            <a:extLst>
              <a:ext uri="{FF2B5EF4-FFF2-40B4-BE49-F238E27FC236}">
                <a16:creationId xmlns:a16="http://schemas.microsoft.com/office/drawing/2014/main" xmlns="" id="{97894F8F-EEC3-4F90-BB5A-8E06349E2C0A}"/>
              </a:ext>
            </a:extLst>
          </p:cNvPr>
          <p:cNvSpPr txBox="1"/>
          <p:nvPr/>
        </p:nvSpPr>
        <p:spPr>
          <a:xfrm>
            <a:off x="460465" y="5294690"/>
            <a:ext cx="2508953" cy="127791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Возраст заёмщика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979797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От 14 лет. На момент возврата кредита заёмщику  должно быть до 75 лет</a:t>
            </a:r>
          </a:p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SB Sans Text" panose="020B0503040504020204" pitchFamily="34" charset="-52"/>
                <a:ea typeface="+mn-ea"/>
                <a:cs typeface="SB Sans Text" panose="020B0503040504020204" pitchFamily="34" charset="-52"/>
              </a:rPr>
              <a:t>Трудовой стаж не требуется</a:t>
            </a:r>
          </a:p>
          <a:p>
            <a:pPr marL="298450" marR="0" lvl="0" indent="-180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SB Sans Text" panose="020B0503040504020204" pitchFamily="34" charset="-52"/>
              <a:ea typeface="+mn-ea"/>
              <a:cs typeface="SB Sans Text" panose="020B0503040504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93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92E609E-2936-4B92-B623-65E614FE82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84" t="14478" r="6215" b="1"/>
          <a:stretch/>
        </p:blipFill>
        <p:spPr>
          <a:xfrm>
            <a:off x="3699885" y="0"/>
            <a:ext cx="8546745" cy="6858000"/>
          </a:xfrm>
          <a:prstGeom prst="rect">
            <a:avLst/>
          </a:prstGeom>
        </p:spPr>
      </p:pic>
      <p:sp>
        <p:nvSpPr>
          <p:cNvPr id="48" name="Прямоугольник 6">
            <a:extLst>
              <a:ext uri="{FF2B5EF4-FFF2-40B4-BE49-F238E27FC236}">
                <a16:creationId xmlns:a16="http://schemas.microsoft.com/office/drawing/2014/main" xmlns="" id="{26BF4E48-BCFA-4498-BB85-77B06673B3A2}"/>
              </a:ext>
            </a:extLst>
          </p:cNvPr>
          <p:cNvSpPr/>
          <p:nvPr/>
        </p:nvSpPr>
        <p:spPr>
          <a:xfrm>
            <a:off x="0" y="0"/>
            <a:ext cx="8658225" cy="6870700"/>
          </a:xfrm>
          <a:custGeom>
            <a:avLst/>
            <a:gdLst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9001125 w 9001125"/>
              <a:gd name="connsiteY2" fmla="*/ 6858000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724650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67525"/>
              <a:gd name="connsiteX1" fmla="*/ 9001125 w 9001125"/>
              <a:gd name="connsiteY1" fmla="*/ 0 h 6867525"/>
              <a:gd name="connsiteX2" fmla="*/ 6143625 w 9001125"/>
              <a:gd name="connsiteY2" fmla="*/ 6867525 h 6867525"/>
              <a:gd name="connsiteX3" fmla="*/ 0 w 9001125"/>
              <a:gd name="connsiteY3" fmla="*/ 6858000 h 6867525"/>
              <a:gd name="connsiteX4" fmla="*/ 0 w 9001125"/>
              <a:gd name="connsiteY4" fmla="*/ 0 h 6867525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857875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05500 w 9001125"/>
              <a:gd name="connsiteY2" fmla="*/ 6848475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9001125"/>
              <a:gd name="connsiteY0" fmla="*/ 0 h 6858000"/>
              <a:gd name="connsiteX1" fmla="*/ 9001125 w 9001125"/>
              <a:gd name="connsiteY1" fmla="*/ 0 h 6858000"/>
              <a:gd name="connsiteX2" fmla="*/ 5958840 w 9001125"/>
              <a:gd name="connsiteY2" fmla="*/ 6848476 h 6858000"/>
              <a:gd name="connsiteX3" fmla="*/ 0 w 9001125"/>
              <a:gd name="connsiteY3" fmla="*/ 6858000 h 6858000"/>
              <a:gd name="connsiteX4" fmla="*/ 0 w 9001125"/>
              <a:gd name="connsiteY4" fmla="*/ 0 h 6858000"/>
              <a:gd name="connsiteX0" fmla="*/ 0 w 8658225"/>
              <a:gd name="connsiteY0" fmla="*/ 0 h 6858000"/>
              <a:gd name="connsiteX1" fmla="*/ 8658225 w 8658225"/>
              <a:gd name="connsiteY1" fmla="*/ 0 h 6858000"/>
              <a:gd name="connsiteX2" fmla="*/ 5958840 w 8658225"/>
              <a:gd name="connsiteY2" fmla="*/ 6848476 h 6858000"/>
              <a:gd name="connsiteX3" fmla="*/ 0 w 8658225"/>
              <a:gd name="connsiteY3" fmla="*/ 6858000 h 6858000"/>
              <a:gd name="connsiteX4" fmla="*/ 0 w 865822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8225" h="6858000">
                <a:moveTo>
                  <a:pt x="0" y="0"/>
                </a:moveTo>
                <a:lnTo>
                  <a:pt x="8658225" y="0"/>
                </a:lnTo>
                <a:lnTo>
                  <a:pt x="5958840" y="684847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D900"/>
              </a:gs>
              <a:gs pos="80000">
                <a:srgbClr val="C3F600"/>
              </a:gs>
              <a:gs pos="100000">
                <a:srgbClr val="FFFF00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2396F943-8D2F-4A36-AD30-955387628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7611650">
            <a:off x="3150761" y="2758303"/>
            <a:ext cx="8206865" cy="7114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0C149A0-F6EE-4957-B73C-C013505EB1FF}"/>
              </a:ext>
            </a:extLst>
          </p:cNvPr>
          <p:cNvSpPr txBox="1"/>
          <p:nvPr/>
        </p:nvSpPr>
        <p:spPr>
          <a:xfrm>
            <a:off x="304525" y="1140639"/>
            <a:ext cx="3893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Калькулятор кредита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9EC819C-C11B-4FC4-AC12-7B954EE1CF15}"/>
              </a:ext>
            </a:extLst>
          </p:cNvPr>
          <p:cNvSpPr txBox="1"/>
          <p:nvPr/>
        </p:nvSpPr>
        <p:spPr>
          <a:xfrm>
            <a:off x="2701272" y="2483079"/>
            <a:ext cx="36853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Вы сами можете рассчитать </a:t>
            </a:r>
            <a:b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платёж по кредиту!</a:t>
            </a:r>
          </a:p>
          <a:p>
            <a:endParaRPr lang="ru-RU" sz="20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Считайте QR-код,  </a:t>
            </a:r>
            <a:b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введите сумму и срок</a:t>
            </a:r>
          </a:p>
        </p:txBody>
      </p:sp>
      <p:sp>
        <p:nvSpPr>
          <p:cNvPr id="24" name="object 34">
            <a:extLst>
              <a:ext uri="{FF2B5EF4-FFF2-40B4-BE49-F238E27FC236}">
                <a16:creationId xmlns:a16="http://schemas.microsoft.com/office/drawing/2014/main" xmlns="" id="{FA8888EF-3D8E-4D94-9303-518CF3791C49}"/>
              </a:ext>
            </a:extLst>
          </p:cNvPr>
          <p:cNvSpPr txBox="1"/>
          <p:nvPr/>
        </p:nvSpPr>
        <p:spPr>
          <a:xfrm>
            <a:off x="395012" y="4961385"/>
            <a:ext cx="7129737" cy="75597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58800">
              <a:spcBef>
                <a:spcPts val="125"/>
              </a:spcBef>
            </a:pP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Оплачивайте образование </a:t>
            </a:r>
            <a:b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</a:b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со </a:t>
            </a:r>
            <a:r>
              <a:rPr lang="ru-RU" sz="2400" dirty="0" err="1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СберБанком</a:t>
            </a:r>
            <a:r>
              <a:rPr lang="ru-RU" sz="2400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!</a:t>
            </a:r>
            <a:endParaRPr sz="2400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6" name="object 34">
            <a:extLst>
              <a:ext uri="{FF2B5EF4-FFF2-40B4-BE49-F238E27FC236}">
                <a16:creationId xmlns:a16="http://schemas.microsoft.com/office/drawing/2014/main" xmlns="" id="{0B7B3D5B-765B-4E63-858C-5FF482E208B6}"/>
              </a:ext>
            </a:extLst>
          </p:cNvPr>
          <p:cNvSpPr txBox="1"/>
          <p:nvPr/>
        </p:nvSpPr>
        <p:spPr>
          <a:xfrm>
            <a:off x="4666758" y="3435350"/>
            <a:ext cx="111480" cy="15581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58800">
              <a:spcBef>
                <a:spcPts val="125"/>
              </a:spcBef>
            </a:pPr>
            <a:r>
              <a:rPr lang="ru-RU" sz="900" b="1" dirty="0">
                <a:solidFill>
                  <a:schemeClr val="bg1"/>
                </a:solidFill>
                <a:latin typeface="SB Sans Display" panose="020B0503040504020204" pitchFamily="34" charset="0"/>
                <a:cs typeface="SB Sans Display" panose="020B0503040504020204" pitchFamily="34" charset="0"/>
              </a:rPr>
              <a:t>2</a:t>
            </a:r>
            <a:endParaRPr sz="900" b="1" dirty="0">
              <a:solidFill>
                <a:schemeClr val="bg1"/>
              </a:solidFill>
              <a:latin typeface="SB Sans Display" panose="020B0503040504020204" pitchFamily="34" charset="0"/>
              <a:cs typeface="SB Sans Display" panose="020B0503040504020204" pitchFamily="34" charset="0"/>
            </a:endParaRPr>
          </a:p>
        </p:txBody>
      </p:sp>
      <p:sp>
        <p:nvSpPr>
          <p:cNvPr id="27" name="object 46">
            <a:extLst>
              <a:ext uri="{FF2B5EF4-FFF2-40B4-BE49-F238E27FC236}">
                <a16:creationId xmlns:a16="http://schemas.microsoft.com/office/drawing/2014/main" xmlns="" id="{0EAABFC9-BBB5-4B3E-B565-718B50DC8EFF}"/>
              </a:ext>
            </a:extLst>
          </p:cNvPr>
          <p:cNvSpPr txBox="1"/>
          <p:nvPr/>
        </p:nvSpPr>
        <p:spPr>
          <a:xfrm>
            <a:off x="351217" y="6078452"/>
            <a:ext cx="5338383" cy="621452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72000" marR="5080" indent="-133985">
              <a:lnSpc>
                <a:spcPct val="76500"/>
              </a:lnSpc>
              <a:spcBef>
                <a:spcPts val="550"/>
              </a:spcBef>
            </a:pPr>
            <a:r>
              <a:rPr lang="ru-RU" sz="1000" baseline="30864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sz="1000" baseline="3086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QR-код (англ. </a:t>
            </a:r>
            <a:r>
              <a:rPr lang="ru-RU" sz="1000" dirty="0" err="1">
                <a:solidFill>
                  <a:schemeClr val="bg1"/>
                </a:solidFill>
                <a:latin typeface="Arial"/>
                <a:cs typeface="Arial"/>
              </a:rPr>
              <a:t>Quick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Arial"/>
                <a:cs typeface="Arial"/>
              </a:rPr>
              <a:t>Response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1000" dirty="0" err="1">
                <a:solidFill>
                  <a:schemeClr val="bg1"/>
                </a:solidFill>
                <a:latin typeface="Arial"/>
                <a:cs typeface="Arial"/>
              </a:rPr>
              <a:t>Code</a:t>
            </a: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 — код быстрого реагирования) — </a:t>
            </a:r>
            <a:b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это двухмерный штрихкод (или бар-код), предоставляющий  информацию </a:t>
            </a:r>
            <a:b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ru-RU" sz="1000" dirty="0">
                <a:solidFill>
                  <a:schemeClr val="bg1"/>
                </a:solidFill>
                <a:latin typeface="Arial"/>
                <a:cs typeface="Arial"/>
              </a:rPr>
              <a:t>для её быстрого распознавания с помощью камеры на мобильном телефоне.</a:t>
            </a:r>
          </a:p>
          <a:p>
            <a:pPr marL="72000" marR="5080" indent="-133985">
              <a:lnSpc>
                <a:spcPct val="76500"/>
              </a:lnSpc>
              <a:spcBef>
                <a:spcPts val="550"/>
              </a:spcBef>
            </a:pPr>
            <a:endParaRPr sz="1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F8FA23F-5F96-464D-AD76-8E65D6677868}"/>
              </a:ext>
            </a:extLst>
          </p:cNvPr>
          <p:cNvGrpSpPr/>
          <p:nvPr/>
        </p:nvGrpSpPr>
        <p:grpSpPr>
          <a:xfrm>
            <a:off x="412042" y="2284948"/>
            <a:ext cx="1980327" cy="1980327"/>
            <a:chOff x="7100484" y="1743062"/>
            <a:chExt cx="2752725" cy="2752725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xmlns="" id="{C1A7DF31-298C-404A-8F7E-7528D2ACEE70}"/>
                </a:ext>
              </a:extLst>
            </p:cNvPr>
            <p:cNvSpPr/>
            <p:nvPr/>
          </p:nvSpPr>
          <p:spPr>
            <a:xfrm>
              <a:off x="7100484" y="1743062"/>
              <a:ext cx="2752725" cy="2752725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21A1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A7B64750-EF53-4E3A-A309-0DA9985648B4}"/>
                </a:ext>
              </a:extLst>
            </p:cNvPr>
            <p:cNvGrpSpPr/>
            <p:nvPr/>
          </p:nvGrpSpPr>
          <p:grpSpPr>
            <a:xfrm>
              <a:off x="7478833" y="2121360"/>
              <a:ext cx="1996026" cy="1996129"/>
              <a:chOff x="11335398" y="3556817"/>
              <a:chExt cx="5975990" cy="5976298"/>
            </a:xfrm>
          </p:grpSpPr>
          <p:sp>
            <p:nvSpPr>
              <p:cNvPr id="35" name="object 4">
                <a:extLst>
                  <a:ext uri="{FF2B5EF4-FFF2-40B4-BE49-F238E27FC236}">
                    <a16:creationId xmlns:a16="http://schemas.microsoft.com/office/drawing/2014/main" xmlns="" id="{EE7252D0-406B-4935-8525-2E56FC5F31CE}"/>
                  </a:ext>
                </a:extLst>
              </p:cNvPr>
              <p:cNvSpPr/>
              <p:nvPr/>
            </p:nvSpPr>
            <p:spPr>
              <a:xfrm>
                <a:off x="11335398" y="3556825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4" h="1130935">
                    <a:moveTo>
                      <a:pt x="322961" y="0"/>
                    </a:moveTo>
                    <a:lnTo>
                      <a:pt x="161505" y="0"/>
                    </a:lnTo>
                    <a:lnTo>
                      <a:pt x="0" y="0"/>
                    </a:lnTo>
                    <a:lnTo>
                      <a:pt x="0" y="1130579"/>
                    </a:lnTo>
                    <a:lnTo>
                      <a:pt x="161505" y="1130579"/>
                    </a:lnTo>
                    <a:lnTo>
                      <a:pt x="322961" y="1130554"/>
                    </a:lnTo>
                    <a:lnTo>
                      <a:pt x="322961" y="969048"/>
                    </a:lnTo>
                    <a:lnTo>
                      <a:pt x="161505" y="969048"/>
                    </a:lnTo>
                    <a:lnTo>
                      <a:pt x="161505" y="161505"/>
                    </a:lnTo>
                    <a:lnTo>
                      <a:pt x="322961" y="161505"/>
                    </a:lnTo>
                    <a:lnTo>
                      <a:pt x="322961" y="0"/>
                    </a:lnTo>
                    <a:close/>
                  </a:path>
                  <a:path w="1130934" h="1130935">
                    <a:moveTo>
                      <a:pt x="484492" y="969048"/>
                    </a:moveTo>
                    <a:lnTo>
                      <a:pt x="322986" y="969048"/>
                    </a:lnTo>
                    <a:lnTo>
                      <a:pt x="322986" y="1130554"/>
                    </a:lnTo>
                    <a:lnTo>
                      <a:pt x="484492" y="1130554"/>
                    </a:lnTo>
                    <a:lnTo>
                      <a:pt x="484492" y="969048"/>
                    </a:lnTo>
                    <a:close/>
                  </a:path>
                  <a:path w="1130934" h="1130935">
                    <a:moveTo>
                      <a:pt x="484492" y="322986"/>
                    </a:moveTo>
                    <a:lnTo>
                      <a:pt x="322986" y="322986"/>
                    </a:lnTo>
                    <a:lnTo>
                      <a:pt x="322986" y="807516"/>
                    </a:lnTo>
                    <a:lnTo>
                      <a:pt x="484492" y="807516"/>
                    </a:lnTo>
                    <a:lnTo>
                      <a:pt x="484492" y="322986"/>
                    </a:lnTo>
                    <a:close/>
                  </a:path>
                  <a:path w="1130934" h="1130935">
                    <a:moveTo>
                      <a:pt x="484492" y="0"/>
                    </a:moveTo>
                    <a:lnTo>
                      <a:pt x="322986" y="0"/>
                    </a:lnTo>
                    <a:lnTo>
                      <a:pt x="322986" y="161505"/>
                    </a:lnTo>
                    <a:lnTo>
                      <a:pt x="484492" y="161505"/>
                    </a:lnTo>
                    <a:lnTo>
                      <a:pt x="484492" y="0"/>
                    </a:lnTo>
                    <a:close/>
                  </a:path>
                  <a:path w="1130934" h="1130935">
                    <a:moveTo>
                      <a:pt x="646036" y="969048"/>
                    </a:moveTo>
                    <a:lnTo>
                      <a:pt x="484517" y="969048"/>
                    </a:lnTo>
                    <a:lnTo>
                      <a:pt x="484517" y="1130554"/>
                    </a:lnTo>
                    <a:lnTo>
                      <a:pt x="646036" y="1130554"/>
                    </a:lnTo>
                    <a:lnTo>
                      <a:pt x="646036" y="969048"/>
                    </a:lnTo>
                    <a:close/>
                  </a:path>
                  <a:path w="1130934" h="1130935">
                    <a:moveTo>
                      <a:pt x="646036" y="322986"/>
                    </a:moveTo>
                    <a:lnTo>
                      <a:pt x="484517" y="322986"/>
                    </a:lnTo>
                    <a:lnTo>
                      <a:pt x="484517" y="807516"/>
                    </a:lnTo>
                    <a:lnTo>
                      <a:pt x="646036" y="807516"/>
                    </a:lnTo>
                    <a:lnTo>
                      <a:pt x="646036" y="322986"/>
                    </a:lnTo>
                    <a:close/>
                  </a:path>
                  <a:path w="1130934" h="1130935">
                    <a:moveTo>
                      <a:pt x="646036" y="0"/>
                    </a:moveTo>
                    <a:lnTo>
                      <a:pt x="484517" y="0"/>
                    </a:lnTo>
                    <a:lnTo>
                      <a:pt x="484517" y="161505"/>
                    </a:lnTo>
                    <a:lnTo>
                      <a:pt x="646036" y="161505"/>
                    </a:lnTo>
                    <a:lnTo>
                      <a:pt x="646036" y="0"/>
                    </a:lnTo>
                    <a:close/>
                  </a:path>
                  <a:path w="1130934" h="1130935">
                    <a:moveTo>
                      <a:pt x="807567" y="322986"/>
                    </a:moveTo>
                    <a:lnTo>
                      <a:pt x="646061" y="322986"/>
                    </a:lnTo>
                    <a:lnTo>
                      <a:pt x="646061" y="807516"/>
                    </a:lnTo>
                    <a:lnTo>
                      <a:pt x="807567" y="807516"/>
                    </a:lnTo>
                    <a:lnTo>
                      <a:pt x="807567" y="322986"/>
                    </a:lnTo>
                    <a:close/>
                  </a:path>
                  <a:path w="1130934" h="1130935">
                    <a:moveTo>
                      <a:pt x="969022" y="969048"/>
                    </a:moveTo>
                    <a:lnTo>
                      <a:pt x="807567" y="969048"/>
                    </a:lnTo>
                    <a:lnTo>
                      <a:pt x="646061" y="969048"/>
                    </a:lnTo>
                    <a:lnTo>
                      <a:pt x="646061" y="1130554"/>
                    </a:lnTo>
                    <a:lnTo>
                      <a:pt x="807504" y="1130554"/>
                    </a:lnTo>
                    <a:lnTo>
                      <a:pt x="969022" y="1130554"/>
                    </a:lnTo>
                    <a:lnTo>
                      <a:pt x="969022" y="969048"/>
                    </a:lnTo>
                    <a:close/>
                  </a:path>
                  <a:path w="1130934" h="1130935">
                    <a:moveTo>
                      <a:pt x="969022" y="0"/>
                    </a:moveTo>
                    <a:lnTo>
                      <a:pt x="807567" y="0"/>
                    </a:lnTo>
                    <a:lnTo>
                      <a:pt x="646061" y="0"/>
                    </a:lnTo>
                    <a:lnTo>
                      <a:pt x="646061" y="161505"/>
                    </a:lnTo>
                    <a:lnTo>
                      <a:pt x="807504" y="161505"/>
                    </a:lnTo>
                    <a:lnTo>
                      <a:pt x="969022" y="161505"/>
                    </a:lnTo>
                    <a:lnTo>
                      <a:pt x="969022" y="0"/>
                    </a:lnTo>
                    <a:close/>
                  </a:path>
                  <a:path w="1130934" h="1130935">
                    <a:moveTo>
                      <a:pt x="1130554" y="0"/>
                    </a:moveTo>
                    <a:lnTo>
                      <a:pt x="969048" y="0"/>
                    </a:lnTo>
                    <a:lnTo>
                      <a:pt x="969048" y="1130579"/>
                    </a:lnTo>
                    <a:lnTo>
                      <a:pt x="1130554" y="1130579"/>
                    </a:lnTo>
                    <a:lnTo>
                      <a:pt x="113055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xmlns="" id="{D39AC728-08D0-4885-9F00-6A6B188E81BA}"/>
                  </a:ext>
                </a:extLst>
              </p:cNvPr>
              <p:cNvSpPr/>
              <p:nvPr/>
            </p:nvSpPr>
            <p:spPr>
              <a:xfrm>
                <a:off x="11335403" y="4848939"/>
                <a:ext cx="161925" cy="32321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323214">
                    <a:moveTo>
                      <a:pt x="161510" y="0"/>
                    </a:moveTo>
                    <a:lnTo>
                      <a:pt x="0" y="0"/>
                    </a:lnTo>
                    <a:lnTo>
                      <a:pt x="0" y="323030"/>
                    </a:lnTo>
                    <a:lnTo>
                      <a:pt x="161510" y="323030"/>
                    </a:lnTo>
                    <a:lnTo>
                      <a:pt x="1615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6">
                <a:extLst>
                  <a:ext uri="{FF2B5EF4-FFF2-40B4-BE49-F238E27FC236}">
                    <a16:creationId xmlns:a16="http://schemas.microsoft.com/office/drawing/2014/main" xmlns="" id="{00C89413-7C2B-4D39-B37D-AF7F416EDED0}"/>
                  </a:ext>
                </a:extLst>
              </p:cNvPr>
              <p:cNvSpPr/>
              <p:nvPr/>
            </p:nvSpPr>
            <p:spPr>
              <a:xfrm>
                <a:off x="11335403" y="5333462"/>
                <a:ext cx="1619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61925">
                    <a:moveTo>
                      <a:pt x="161510" y="0"/>
                    </a:moveTo>
                    <a:lnTo>
                      <a:pt x="0" y="0"/>
                    </a:lnTo>
                    <a:lnTo>
                      <a:pt x="0" y="161510"/>
                    </a:lnTo>
                    <a:lnTo>
                      <a:pt x="161510" y="161510"/>
                    </a:lnTo>
                    <a:lnTo>
                      <a:pt x="1615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grpSp>
            <p:nvGrpSpPr>
              <p:cNvPr id="38" name="object 7">
                <a:extLst>
                  <a:ext uri="{FF2B5EF4-FFF2-40B4-BE49-F238E27FC236}">
                    <a16:creationId xmlns:a16="http://schemas.microsoft.com/office/drawing/2014/main" xmlns="" id="{E26F6A66-C8A8-418F-945C-AEDAE871CF71}"/>
                  </a:ext>
                </a:extLst>
              </p:cNvPr>
              <p:cNvGrpSpPr/>
              <p:nvPr/>
            </p:nvGrpSpPr>
            <p:grpSpPr>
              <a:xfrm>
                <a:off x="11335403" y="3556817"/>
                <a:ext cx="5975985" cy="5975985"/>
                <a:chOff x="11335403" y="3556817"/>
                <a:chExt cx="5975985" cy="5975985"/>
              </a:xfrm>
            </p:grpSpPr>
            <p:sp>
              <p:nvSpPr>
                <p:cNvPr id="41" name="object 8">
                  <a:extLst>
                    <a:ext uri="{FF2B5EF4-FFF2-40B4-BE49-F238E27FC236}">
                      <a16:creationId xmlns:a16="http://schemas.microsoft.com/office/drawing/2014/main" xmlns="" id="{AF2EB736-2FBA-4016-B0EA-40B392A0E52B}"/>
                    </a:ext>
                  </a:extLst>
                </p:cNvPr>
                <p:cNvSpPr/>
                <p:nvPr/>
              </p:nvSpPr>
              <p:spPr>
                <a:xfrm>
                  <a:off x="11335398" y="3556824"/>
                  <a:ext cx="1776730" cy="500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730" h="5006975">
                      <a:moveTo>
                        <a:pt x="161505" y="2099627"/>
                      </a:moveTo>
                      <a:lnTo>
                        <a:pt x="0" y="2099627"/>
                      </a:lnTo>
                      <a:lnTo>
                        <a:pt x="0" y="2261133"/>
                      </a:lnTo>
                      <a:lnTo>
                        <a:pt x="161505" y="2261133"/>
                      </a:lnTo>
                      <a:lnTo>
                        <a:pt x="161505" y="2099627"/>
                      </a:lnTo>
                      <a:close/>
                    </a:path>
                    <a:path w="1776730" h="5006975">
                      <a:moveTo>
                        <a:pt x="322961" y="4522330"/>
                      </a:moveTo>
                      <a:lnTo>
                        <a:pt x="161505" y="4522330"/>
                      </a:lnTo>
                      <a:lnTo>
                        <a:pt x="0" y="4522330"/>
                      </a:lnTo>
                      <a:lnTo>
                        <a:pt x="0" y="4683836"/>
                      </a:lnTo>
                      <a:lnTo>
                        <a:pt x="161442" y="4683836"/>
                      </a:lnTo>
                      <a:lnTo>
                        <a:pt x="322961" y="4683836"/>
                      </a:lnTo>
                      <a:lnTo>
                        <a:pt x="322961" y="4522330"/>
                      </a:lnTo>
                      <a:close/>
                    </a:path>
                    <a:path w="1776730" h="5006975">
                      <a:moveTo>
                        <a:pt x="322961" y="3553256"/>
                      </a:moveTo>
                      <a:lnTo>
                        <a:pt x="161505" y="3553256"/>
                      </a:lnTo>
                      <a:lnTo>
                        <a:pt x="0" y="3553256"/>
                      </a:lnTo>
                      <a:lnTo>
                        <a:pt x="0" y="3876281"/>
                      </a:lnTo>
                      <a:lnTo>
                        <a:pt x="161442" y="3876281"/>
                      </a:lnTo>
                      <a:lnTo>
                        <a:pt x="161442" y="4037800"/>
                      </a:lnTo>
                      <a:lnTo>
                        <a:pt x="0" y="4037800"/>
                      </a:lnTo>
                      <a:lnTo>
                        <a:pt x="0" y="4199305"/>
                      </a:lnTo>
                      <a:lnTo>
                        <a:pt x="161505" y="4199305"/>
                      </a:lnTo>
                      <a:lnTo>
                        <a:pt x="161505" y="4037800"/>
                      </a:lnTo>
                      <a:lnTo>
                        <a:pt x="322961" y="4037800"/>
                      </a:lnTo>
                      <a:lnTo>
                        <a:pt x="322961" y="3876281"/>
                      </a:lnTo>
                      <a:lnTo>
                        <a:pt x="161505" y="3876281"/>
                      </a:lnTo>
                      <a:lnTo>
                        <a:pt x="161505" y="3714762"/>
                      </a:lnTo>
                      <a:lnTo>
                        <a:pt x="322961" y="3714762"/>
                      </a:lnTo>
                      <a:lnTo>
                        <a:pt x="322961" y="3553256"/>
                      </a:lnTo>
                      <a:close/>
                    </a:path>
                    <a:path w="1776730" h="5006975">
                      <a:moveTo>
                        <a:pt x="322961" y="3068726"/>
                      </a:moveTo>
                      <a:lnTo>
                        <a:pt x="161442" y="3068726"/>
                      </a:lnTo>
                      <a:lnTo>
                        <a:pt x="161442" y="3230232"/>
                      </a:lnTo>
                      <a:lnTo>
                        <a:pt x="0" y="3230232"/>
                      </a:lnTo>
                      <a:lnTo>
                        <a:pt x="0" y="3391738"/>
                      </a:lnTo>
                      <a:lnTo>
                        <a:pt x="161505" y="3391738"/>
                      </a:lnTo>
                      <a:lnTo>
                        <a:pt x="161505" y="3230232"/>
                      </a:lnTo>
                      <a:lnTo>
                        <a:pt x="322961" y="3230232"/>
                      </a:lnTo>
                      <a:lnTo>
                        <a:pt x="322961" y="3068726"/>
                      </a:lnTo>
                      <a:close/>
                    </a:path>
                    <a:path w="1776730" h="5006975">
                      <a:moveTo>
                        <a:pt x="322961" y="2584183"/>
                      </a:moveTo>
                      <a:lnTo>
                        <a:pt x="161442" y="2584183"/>
                      </a:lnTo>
                      <a:lnTo>
                        <a:pt x="161442" y="2745689"/>
                      </a:lnTo>
                      <a:lnTo>
                        <a:pt x="0" y="2745689"/>
                      </a:lnTo>
                      <a:lnTo>
                        <a:pt x="0" y="3068713"/>
                      </a:lnTo>
                      <a:lnTo>
                        <a:pt x="161505" y="3068713"/>
                      </a:lnTo>
                      <a:lnTo>
                        <a:pt x="161505" y="2907207"/>
                      </a:lnTo>
                      <a:lnTo>
                        <a:pt x="322961" y="2907207"/>
                      </a:lnTo>
                      <a:lnTo>
                        <a:pt x="322961" y="2584183"/>
                      </a:lnTo>
                      <a:close/>
                    </a:path>
                    <a:path w="1776730" h="5006975">
                      <a:moveTo>
                        <a:pt x="322961" y="2261171"/>
                      </a:moveTo>
                      <a:lnTo>
                        <a:pt x="161442" y="2261171"/>
                      </a:lnTo>
                      <a:lnTo>
                        <a:pt x="161442" y="2422677"/>
                      </a:lnTo>
                      <a:lnTo>
                        <a:pt x="322961" y="2422677"/>
                      </a:lnTo>
                      <a:lnTo>
                        <a:pt x="322961" y="2261171"/>
                      </a:lnTo>
                      <a:close/>
                    </a:path>
                    <a:path w="1776730" h="5006975">
                      <a:moveTo>
                        <a:pt x="484492" y="4360811"/>
                      </a:moveTo>
                      <a:lnTo>
                        <a:pt x="322986" y="4360811"/>
                      </a:lnTo>
                      <a:lnTo>
                        <a:pt x="322986" y="4522330"/>
                      </a:lnTo>
                      <a:lnTo>
                        <a:pt x="484492" y="4522330"/>
                      </a:lnTo>
                      <a:lnTo>
                        <a:pt x="484492" y="4360811"/>
                      </a:lnTo>
                      <a:close/>
                    </a:path>
                    <a:path w="1776730" h="5006975">
                      <a:moveTo>
                        <a:pt x="484492" y="3553256"/>
                      </a:moveTo>
                      <a:lnTo>
                        <a:pt x="322986" y="3553256"/>
                      </a:lnTo>
                      <a:lnTo>
                        <a:pt x="322986" y="4199305"/>
                      </a:lnTo>
                      <a:lnTo>
                        <a:pt x="484492" y="4199305"/>
                      </a:lnTo>
                      <a:lnTo>
                        <a:pt x="484492" y="3553256"/>
                      </a:lnTo>
                      <a:close/>
                    </a:path>
                    <a:path w="1776730" h="5006975">
                      <a:moveTo>
                        <a:pt x="484492" y="3230232"/>
                      </a:moveTo>
                      <a:lnTo>
                        <a:pt x="322986" y="3230232"/>
                      </a:lnTo>
                      <a:lnTo>
                        <a:pt x="322986" y="3391738"/>
                      </a:lnTo>
                      <a:lnTo>
                        <a:pt x="484492" y="3391738"/>
                      </a:lnTo>
                      <a:lnTo>
                        <a:pt x="484492" y="3230232"/>
                      </a:lnTo>
                      <a:close/>
                    </a:path>
                    <a:path w="1776730" h="5006975">
                      <a:moveTo>
                        <a:pt x="484492" y="2907207"/>
                      </a:moveTo>
                      <a:lnTo>
                        <a:pt x="322986" y="2907207"/>
                      </a:lnTo>
                      <a:lnTo>
                        <a:pt x="322986" y="3068726"/>
                      </a:lnTo>
                      <a:lnTo>
                        <a:pt x="484492" y="3068726"/>
                      </a:lnTo>
                      <a:lnTo>
                        <a:pt x="484492" y="2907207"/>
                      </a:lnTo>
                      <a:close/>
                    </a:path>
                    <a:path w="1776730" h="5006975">
                      <a:moveTo>
                        <a:pt x="484492" y="2422702"/>
                      </a:moveTo>
                      <a:lnTo>
                        <a:pt x="322986" y="2422702"/>
                      </a:lnTo>
                      <a:lnTo>
                        <a:pt x="322986" y="2745727"/>
                      </a:lnTo>
                      <a:lnTo>
                        <a:pt x="484492" y="2745727"/>
                      </a:lnTo>
                      <a:lnTo>
                        <a:pt x="484492" y="2422702"/>
                      </a:lnTo>
                      <a:close/>
                    </a:path>
                    <a:path w="1776730" h="5006975">
                      <a:moveTo>
                        <a:pt x="484492" y="1938096"/>
                      </a:moveTo>
                      <a:lnTo>
                        <a:pt x="322986" y="1938096"/>
                      </a:lnTo>
                      <a:lnTo>
                        <a:pt x="322986" y="2261108"/>
                      </a:lnTo>
                      <a:lnTo>
                        <a:pt x="484492" y="2261108"/>
                      </a:lnTo>
                      <a:lnTo>
                        <a:pt x="484492" y="1938096"/>
                      </a:lnTo>
                      <a:close/>
                    </a:path>
                    <a:path w="1776730" h="5006975">
                      <a:moveTo>
                        <a:pt x="484492" y="1453565"/>
                      </a:moveTo>
                      <a:lnTo>
                        <a:pt x="322986" y="1453565"/>
                      </a:lnTo>
                      <a:lnTo>
                        <a:pt x="322986" y="1615071"/>
                      </a:lnTo>
                      <a:lnTo>
                        <a:pt x="484492" y="1615071"/>
                      </a:lnTo>
                      <a:lnTo>
                        <a:pt x="484492" y="1453565"/>
                      </a:lnTo>
                      <a:close/>
                    </a:path>
                    <a:path w="1776730" h="5006975">
                      <a:moveTo>
                        <a:pt x="646036" y="4360811"/>
                      </a:moveTo>
                      <a:lnTo>
                        <a:pt x="484517" y="4360811"/>
                      </a:lnTo>
                      <a:lnTo>
                        <a:pt x="484517" y="4522330"/>
                      </a:lnTo>
                      <a:lnTo>
                        <a:pt x="646036" y="4522330"/>
                      </a:lnTo>
                      <a:lnTo>
                        <a:pt x="646036" y="4360811"/>
                      </a:lnTo>
                      <a:close/>
                    </a:path>
                    <a:path w="1776730" h="5006975">
                      <a:moveTo>
                        <a:pt x="646036" y="3714762"/>
                      </a:moveTo>
                      <a:lnTo>
                        <a:pt x="484517" y="3714762"/>
                      </a:lnTo>
                      <a:lnTo>
                        <a:pt x="484517" y="4037787"/>
                      </a:lnTo>
                      <a:lnTo>
                        <a:pt x="646036" y="4037787"/>
                      </a:lnTo>
                      <a:lnTo>
                        <a:pt x="646036" y="3714762"/>
                      </a:lnTo>
                      <a:close/>
                    </a:path>
                    <a:path w="1776730" h="5006975">
                      <a:moveTo>
                        <a:pt x="646036" y="3391738"/>
                      </a:moveTo>
                      <a:lnTo>
                        <a:pt x="484517" y="3391738"/>
                      </a:lnTo>
                      <a:lnTo>
                        <a:pt x="484517" y="3553256"/>
                      </a:lnTo>
                      <a:lnTo>
                        <a:pt x="646036" y="3553256"/>
                      </a:lnTo>
                      <a:lnTo>
                        <a:pt x="646036" y="3391738"/>
                      </a:lnTo>
                      <a:close/>
                    </a:path>
                    <a:path w="1776730" h="5006975">
                      <a:moveTo>
                        <a:pt x="646036" y="2584183"/>
                      </a:moveTo>
                      <a:lnTo>
                        <a:pt x="484517" y="2584183"/>
                      </a:lnTo>
                      <a:lnTo>
                        <a:pt x="484517" y="3068726"/>
                      </a:lnTo>
                      <a:lnTo>
                        <a:pt x="646036" y="3068726"/>
                      </a:lnTo>
                      <a:lnTo>
                        <a:pt x="646036" y="2584183"/>
                      </a:lnTo>
                      <a:close/>
                    </a:path>
                    <a:path w="1776730" h="5006975">
                      <a:moveTo>
                        <a:pt x="646036" y="2261171"/>
                      </a:moveTo>
                      <a:lnTo>
                        <a:pt x="484517" y="2261171"/>
                      </a:lnTo>
                      <a:lnTo>
                        <a:pt x="484517" y="2422677"/>
                      </a:lnTo>
                      <a:lnTo>
                        <a:pt x="646036" y="2422677"/>
                      </a:lnTo>
                      <a:lnTo>
                        <a:pt x="646036" y="2261171"/>
                      </a:lnTo>
                      <a:close/>
                    </a:path>
                    <a:path w="1776730" h="5006975">
                      <a:moveTo>
                        <a:pt x="646036" y="1938096"/>
                      </a:moveTo>
                      <a:lnTo>
                        <a:pt x="484517" y="1938096"/>
                      </a:lnTo>
                      <a:lnTo>
                        <a:pt x="484517" y="2099602"/>
                      </a:lnTo>
                      <a:lnTo>
                        <a:pt x="646036" y="2099602"/>
                      </a:lnTo>
                      <a:lnTo>
                        <a:pt x="646036" y="1938096"/>
                      </a:lnTo>
                      <a:close/>
                    </a:path>
                    <a:path w="1776730" h="5006975">
                      <a:moveTo>
                        <a:pt x="646036" y="1453565"/>
                      </a:moveTo>
                      <a:lnTo>
                        <a:pt x="484517" y="1453565"/>
                      </a:lnTo>
                      <a:lnTo>
                        <a:pt x="484517" y="1776590"/>
                      </a:lnTo>
                      <a:lnTo>
                        <a:pt x="646036" y="1776590"/>
                      </a:lnTo>
                      <a:lnTo>
                        <a:pt x="646036" y="1453565"/>
                      </a:lnTo>
                      <a:close/>
                    </a:path>
                    <a:path w="1776730" h="5006975">
                      <a:moveTo>
                        <a:pt x="969022" y="4199305"/>
                      </a:moveTo>
                      <a:lnTo>
                        <a:pt x="807567" y="4199305"/>
                      </a:lnTo>
                      <a:lnTo>
                        <a:pt x="646061" y="4199305"/>
                      </a:lnTo>
                      <a:lnTo>
                        <a:pt x="646061" y="4683849"/>
                      </a:lnTo>
                      <a:lnTo>
                        <a:pt x="807504" y="4683849"/>
                      </a:lnTo>
                      <a:lnTo>
                        <a:pt x="969022" y="4683849"/>
                      </a:lnTo>
                      <a:lnTo>
                        <a:pt x="969022" y="4199305"/>
                      </a:lnTo>
                      <a:close/>
                    </a:path>
                    <a:path w="1776730" h="5006975">
                      <a:moveTo>
                        <a:pt x="969022" y="1453565"/>
                      </a:moveTo>
                      <a:lnTo>
                        <a:pt x="807567" y="1453565"/>
                      </a:lnTo>
                      <a:lnTo>
                        <a:pt x="807567" y="1292123"/>
                      </a:lnTo>
                      <a:lnTo>
                        <a:pt x="646061" y="1292123"/>
                      </a:lnTo>
                      <a:lnTo>
                        <a:pt x="646061" y="1453629"/>
                      </a:lnTo>
                      <a:lnTo>
                        <a:pt x="807504" y="1453629"/>
                      </a:lnTo>
                      <a:lnTo>
                        <a:pt x="807504" y="1615109"/>
                      </a:lnTo>
                      <a:lnTo>
                        <a:pt x="646061" y="1615109"/>
                      </a:lnTo>
                      <a:lnTo>
                        <a:pt x="646061" y="2099640"/>
                      </a:lnTo>
                      <a:lnTo>
                        <a:pt x="807504" y="2099640"/>
                      </a:lnTo>
                      <a:lnTo>
                        <a:pt x="807504" y="2261171"/>
                      </a:lnTo>
                      <a:lnTo>
                        <a:pt x="646061" y="2261171"/>
                      </a:lnTo>
                      <a:lnTo>
                        <a:pt x="646061" y="2907220"/>
                      </a:lnTo>
                      <a:lnTo>
                        <a:pt x="807504" y="2907220"/>
                      </a:lnTo>
                      <a:lnTo>
                        <a:pt x="807504" y="3068726"/>
                      </a:lnTo>
                      <a:lnTo>
                        <a:pt x="646061" y="3068726"/>
                      </a:lnTo>
                      <a:lnTo>
                        <a:pt x="646061" y="3553256"/>
                      </a:lnTo>
                      <a:lnTo>
                        <a:pt x="807504" y="3553256"/>
                      </a:lnTo>
                      <a:lnTo>
                        <a:pt x="807504" y="4037800"/>
                      </a:lnTo>
                      <a:lnTo>
                        <a:pt x="969022" y="4037800"/>
                      </a:lnTo>
                      <a:lnTo>
                        <a:pt x="969022" y="2907207"/>
                      </a:lnTo>
                      <a:lnTo>
                        <a:pt x="807567" y="2907207"/>
                      </a:lnTo>
                      <a:lnTo>
                        <a:pt x="807567" y="2745676"/>
                      </a:lnTo>
                      <a:lnTo>
                        <a:pt x="969022" y="2745676"/>
                      </a:lnTo>
                      <a:lnTo>
                        <a:pt x="969022" y="2099627"/>
                      </a:lnTo>
                      <a:lnTo>
                        <a:pt x="807567" y="2099627"/>
                      </a:lnTo>
                      <a:lnTo>
                        <a:pt x="807567" y="1938108"/>
                      </a:lnTo>
                      <a:lnTo>
                        <a:pt x="969022" y="1938108"/>
                      </a:lnTo>
                      <a:lnTo>
                        <a:pt x="969022" y="1453565"/>
                      </a:lnTo>
                      <a:close/>
                    </a:path>
                    <a:path w="1776730" h="5006975">
                      <a:moveTo>
                        <a:pt x="1130554" y="4522330"/>
                      </a:moveTo>
                      <a:lnTo>
                        <a:pt x="969048" y="4522330"/>
                      </a:lnTo>
                      <a:lnTo>
                        <a:pt x="969048" y="4683836"/>
                      </a:lnTo>
                      <a:lnTo>
                        <a:pt x="1130554" y="4683836"/>
                      </a:lnTo>
                      <a:lnTo>
                        <a:pt x="1130554" y="4522330"/>
                      </a:lnTo>
                      <a:close/>
                    </a:path>
                    <a:path w="1776730" h="5006975">
                      <a:moveTo>
                        <a:pt x="1130554" y="4199305"/>
                      </a:moveTo>
                      <a:lnTo>
                        <a:pt x="969048" y="4199305"/>
                      </a:lnTo>
                      <a:lnTo>
                        <a:pt x="969048" y="4360811"/>
                      </a:lnTo>
                      <a:lnTo>
                        <a:pt x="1130554" y="4360811"/>
                      </a:lnTo>
                      <a:lnTo>
                        <a:pt x="1130554" y="4199305"/>
                      </a:lnTo>
                      <a:close/>
                    </a:path>
                    <a:path w="1776730" h="5006975">
                      <a:moveTo>
                        <a:pt x="1130554" y="3876281"/>
                      </a:moveTo>
                      <a:lnTo>
                        <a:pt x="969048" y="3876281"/>
                      </a:lnTo>
                      <a:lnTo>
                        <a:pt x="969048" y="4037800"/>
                      </a:lnTo>
                      <a:lnTo>
                        <a:pt x="1130554" y="4037800"/>
                      </a:lnTo>
                      <a:lnTo>
                        <a:pt x="1130554" y="3876281"/>
                      </a:lnTo>
                      <a:close/>
                    </a:path>
                    <a:path w="1776730" h="5006975">
                      <a:moveTo>
                        <a:pt x="1130554" y="3553256"/>
                      </a:moveTo>
                      <a:lnTo>
                        <a:pt x="969048" y="3553256"/>
                      </a:lnTo>
                      <a:lnTo>
                        <a:pt x="969048" y="3714762"/>
                      </a:lnTo>
                      <a:lnTo>
                        <a:pt x="1130554" y="3714762"/>
                      </a:lnTo>
                      <a:lnTo>
                        <a:pt x="1130554" y="3553256"/>
                      </a:lnTo>
                      <a:close/>
                    </a:path>
                    <a:path w="1776730" h="5006975">
                      <a:moveTo>
                        <a:pt x="1130554" y="3230232"/>
                      </a:moveTo>
                      <a:lnTo>
                        <a:pt x="969048" y="3230232"/>
                      </a:lnTo>
                      <a:lnTo>
                        <a:pt x="969048" y="3391738"/>
                      </a:lnTo>
                      <a:lnTo>
                        <a:pt x="1130554" y="3391738"/>
                      </a:lnTo>
                      <a:lnTo>
                        <a:pt x="1130554" y="3230232"/>
                      </a:lnTo>
                      <a:close/>
                    </a:path>
                    <a:path w="1776730" h="5006975">
                      <a:moveTo>
                        <a:pt x="1130554" y="2907207"/>
                      </a:moveTo>
                      <a:lnTo>
                        <a:pt x="969048" y="2907207"/>
                      </a:lnTo>
                      <a:lnTo>
                        <a:pt x="969048" y="3068726"/>
                      </a:lnTo>
                      <a:lnTo>
                        <a:pt x="1130554" y="3068726"/>
                      </a:lnTo>
                      <a:lnTo>
                        <a:pt x="1130554" y="2907207"/>
                      </a:lnTo>
                      <a:close/>
                    </a:path>
                    <a:path w="1776730" h="5006975">
                      <a:moveTo>
                        <a:pt x="1130554" y="2584183"/>
                      </a:moveTo>
                      <a:lnTo>
                        <a:pt x="969048" y="2584183"/>
                      </a:lnTo>
                      <a:lnTo>
                        <a:pt x="969048" y="2745689"/>
                      </a:lnTo>
                      <a:lnTo>
                        <a:pt x="1130554" y="2745689"/>
                      </a:lnTo>
                      <a:lnTo>
                        <a:pt x="1130554" y="2584183"/>
                      </a:lnTo>
                      <a:close/>
                    </a:path>
                    <a:path w="1776730" h="5006975">
                      <a:moveTo>
                        <a:pt x="1130554" y="2261171"/>
                      </a:moveTo>
                      <a:lnTo>
                        <a:pt x="969048" y="2261171"/>
                      </a:lnTo>
                      <a:lnTo>
                        <a:pt x="969048" y="2422677"/>
                      </a:lnTo>
                      <a:lnTo>
                        <a:pt x="1130554" y="2422677"/>
                      </a:lnTo>
                      <a:lnTo>
                        <a:pt x="1130554" y="2261171"/>
                      </a:lnTo>
                      <a:close/>
                    </a:path>
                    <a:path w="1776730" h="5006975">
                      <a:moveTo>
                        <a:pt x="1130554" y="1938096"/>
                      </a:moveTo>
                      <a:lnTo>
                        <a:pt x="969048" y="1938096"/>
                      </a:lnTo>
                      <a:lnTo>
                        <a:pt x="969048" y="2099602"/>
                      </a:lnTo>
                      <a:lnTo>
                        <a:pt x="1130554" y="2099602"/>
                      </a:lnTo>
                      <a:lnTo>
                        <a:pt x="1130554" y="1938096"/>
                      </a:lnTo>
                      <a:close/>
                    </a:path>
                    <a:path w="1776730" h="5006975">
                      <a:moveTo>
                        <a:pt x="1130554" y="1615109"/>
                      </a:moveTo>
                      <a:lnTo>
                        <a:pt x="969048" y="1615109"/>
                      </a:lnTo>
                      <a:lnTo>
                        <a:pt x="969048" y="1776615"/>
                      </a:lnTo>
                      <a:lnTo>
                        <a:pt x="1130554" y="1776615"/>
                      </a:lnTo>
                      <a:lnTo>
                        <a:pt x="1130554" y="1615109"/>
                      </a:lnTo>
                      <a:close/>
                    </a:path>
                    <a:path w="1776730" h="5006975">
                      <a:moveTo>
                        <a:pt x="1130554" y="1292123"/>
                      </a:moveTo>
                      <a:lnTo>
                        <a:pt x="969048" y="1292123"/>
                      </a:lnTo>
                      <a:lnTo>
                        <a:pt x="969048" y="1453629"/>
                      </a:lnTo>
                      <a:lnTo>
                        <a:pt x="1130554" y="1453629"/>
                      </a:lnTo>
                      <a:lnTo>
                        <a:pt x="1130554" y="1292123"/>
                      </a:lnTo>
                      <a:close/>
                    </a:path>
                    <a:path w="1776730" h="5006975">
                      <a:moveTo>
                        <a:pt x="1292098" y="4522330"/>
                      </a:moveTo>
                      <a:lnTo>
                        <a:pt x="1130579" y="4522330"/>
                      </a:lnTo>
                      <a:lnTo>
                        <a:pt x="1130579" y="4683836"/>
                      </a:lnTo>
                      <a:lnTo>
                        <a:pt x="1292098" y="4683836"/>
                      </a:lnTo>
                      <a:lnTo>
                        <a:pt x="1292098" y="4522330"/>
                      </a:lnTo>
                      <a:close/>
                    </a:path>
                    <a:path w="1776730" h="5006975">
                      <a:moveTo>
                        <a:pt x="1292098" y="4037800"/>
                      </a:moveTo>
                      <a:lnTo>
                        <a:pt x="1130579" y="4037800"/>
                      </a:lnTo>
                      <a:lnTo>
                        <a:pt x="1130579" y="4360824"/>
                      </a:lnTo>
                      <a:lnTo>
                        <a:pt x="1292098" y="4360824"/>
                      </a:lnTo>
                      <a:lnTo>
                        <a:pt x="1292098" y="4037800"/>
                      </a:lnTo>
                      <a:close/>
                    </a:path>
                    <a:path w="1776730" h="5006975">
                      <a:moveTo>
                        <a:pt x="1292098" y="3553256"/>
                      </a:moveTo>
                      <a:lnTo>
                        <a:pt x="1130579" y="3553256"/>
                      </a:lnTo>
                      <a:lnTo>
                        <a:pt x="1130579" y="3714762"/>
                      </a:lnTo>
                      <a:lnTo>
                        <a:pt x="1292098" y="3714762"/>
                      </a:lnTo>
                      <a:lnTo>
                        <a:pt x="1292098" y="3553256"/>
                      </a:lnTo>
                      <a:close/>
                    </a:path>
                    <a:path w="1776730" h="5006975">
                      <a:moveTo>
                        <a:pt x="1292098" y="2907207"/>
                      </a:moveTo>
                      <a:lnTo>
                        <a:pt x="1130579" y="2907207"/>
                      </a:lnTo>
                      <a:lnTo>
                        <a:pt x="1130579" y="3230232"/>
                      </a:lnTo>
                      <a:lnTo>
                        <a:pt x="1292098" y="3230232"/>
                      </a:lnTo>
                      <a:lnTo>
                        <a:pt x="1292098" y="2907207"/>
                      </a:lnTo>
                      <a:close/>
                    </a:path>
                    <a:path w="1776730" h="5006975">
                      <a:moveTo>
                        <a:pt x="1292098" y="2422702"/>
                      </a:moveTo>
                      <a:lnTo>
                        <a:pt x="1130579" y="2422702"/>
                      </a:lnTo>
                      <a:lnTo>
                        <a:pt x="1130579" y="2745727"/>
                      </a:lnTo>
                      <a:lnTo>
                        <a:pt x="1292098" y="2745727"/>
                      </a:lnTo>
                      <a:lnTo>
                        <a:pt x="1292098" y="2422702"/>
                      </a:lnTo>
                      <a:close/>
                    </a:path>
                    <a:path w="1776730" h="5006975">
                      <a:moveTo>
                        <a:pt x="1292098" y="1938096"/>
                      </a:moveTo>
                      <a:lnTo>
                        <a:pt x="1130579" y="1938096"/>
                      </a:lnTo>
                      <a:lnTo>
                        <a:pt x="1130579" y="2261108"/>
                      </a:lnTo>
                      <a:lnTo>
                        <a:pt x="1292098" y="2261108"/>
                      </a:lnTo>
                      <a:lnTo>
                        <a:pt x="1292098" y="1938096"/>
                      </a:lnTo>
                      <a:close/>
                    </a:path>
                    <a:path w="1776730" h="5006975">
                      <a:moveTo>
                        <a:pt x="1292098" y="1292123"/>
                      </a:moveTo>
                      <a:lnTo>
                        <a:pt x="1130579" y="1292123"/>
                      </a:lnTo>
                      <a:lnTo>
                        <a:pt x="1130579" y="1453629"/>
                      </a:lnTo>
                      <a:lnTo>
                        <a:pt x="1292098" y="1453629"/>
                      </a:lnTo>
                      <a:lnTo>
                        <a:pt x="1292098" y="1292123"/>
                      </a:lnTo>
                      <a:close/>
                    </a:path>
                    <a:path w="1776730" h="5006975">
                      <a:moveTo>
                        <a:pt x="1453629" y="0"/>
                      </a:moveTo>
                      <a:lnTo>
                        <a:pt x="1292123" y="0"/>
                      </a:lnTo>
                      <a:lnTo>
                        <a:pt x="1292123" y="161505"/>
                      </a:lnTo>
                      <a:lnTo>
                        <a:pt x="1453629" y="161505"/>
                      </a:lnTo>
                      <a:lnTo>
                        <a:pt x="1453629" y="0"/>
                      </a:lnTo>
                      <a:close/>
                    </a:path>
                    <a:path w="1776730" h="5006975">
                      <a:moveTo>
                        <a:pt x="1615084" y="2099627"/>
                      </a:moveTo>
                      <a:lnTo>
                        <a:pt x="1453629" y="2099627"/>
                      </a:lnTo>
                      <a:lnTo>
                        <a:pt x="1453629" y="1776641"/>
                      </a:lnTo>
                      <a:lnTo>
                        <a:pt x="1292123" y="1776641"/>
                      </a:lnTo>
                      <a:lnTo>
                        <a:pt x="1292123" y="2907233"/>
                      </a:lnTo>
                      <a:lnTo>
                        <a:pt x="1453565" y="2907233"/>
                      </a:lnTo>
                      <a:lnTo>
                        <a:pt x="1453565" y="3068726"/>
                      </a:lnTo>
                      <a:lnTo>
                        <a:pt x="1292123" y="3068726"/>
                      </a:lnTo>
                      <a:lnTo>
                        <a:pt x="1292123" y="3391751"/>
                      </a:lnTo>
                      <a:lnTo>
                        <a:pt x="1453565" y="3391751"/>
                      </a:lnTo>
                      <a:lnTo>
                        <a:pt x="1453565" y="3553256"/>
                      </a:lnTo>
                      <a:lnTo>
                        <a:pt x="1292123" y="3553256"/>
                      </a:lnTo>
                      <a:lnTo>
                        <a:pt x="1292123" y="4037800"/>
                      </a:lnTo>
                      <a:lnTo>
                        <a:pt x="1453565" y="4037800"/>
                      </a:lnTo>
                      <a:lnTo>
                        <a:pt x="1453565" y="4199305"/>
                      </a:lnTo>
                      <a:lnTo>
                        <a:pt x="1292123" y="4199305"/>
                      </a:lnTo>
                      <a:lnTo>
                        <a:pt x="1292123" y="4360811"/>
                      </a:lnTo>
                      <a:lnTo>
                        <a:pt x="1453565" y="4360811"/>
                      </a:lnTo>
                      <a:lnTo>
                        <a:pt x="1453565" y="4522330"/>
                      </a:lnTo>
                      <a:lnTo>
                        <a:pt x="1292123" y="4522330"/>
                      </a:lnTo>
                      <a:lnTo>
                        <a:pt x="1292123" y="5006873"/>
                      </a:lnTo>
                      <a:lnTo>
                        <a:pt x="1453629" y="5006873"/>
                      </a:lnTo>
                      <a:lnTo>
                        <a:pt x="1453629" y="4683836"/>
                      </a:lnTo>
                      <a:lnTo>
                        <a:pt x="1615084" y="4683836"/>
                      </a:lnTo>
                      <a:lnTo>
                        <a:pt x="1615084" y="4360811"/>
                      </a:lnTo>
                      <a:lnTo>
                        <a:pt x="1453629" y="4360811"/>
                      </a:lnTo>
                      <a:lnTo>
                        <a:pt x="1453629" y="4199305"/>
                      </a:lnTo>
                      <a:lnTo>
                        <a:pt x="1615084" y="4199305"/>
                      </a:lnTo>
                      <a:lnTo>
                        <a:pt x="1615084" y="3876281"/>
                      </a:lnTo>
                      <a:lnTo>
                        <a:pt x="1453629" y="3876281"/>
                      </a:lnTo>
                      <a:lnTo>
                        <a:pt x="1453629" y="3714762"/>
                      </a:lnTo>
                      <a:lnTo>
                        <a:pt x="1615084" y="3714762"/>
                      </a:lnTo>
                      <a:lnTo>
                        <a:pt x="1615084" y="3391738"/>
                      </a:lnTo>
                      <a:lnTo>
                        <a:pt x="1453629" y="3391738"/>
                      </a:lnTo>
                      <a:lnTo>
                        <a:pt x="1453629" y="3230232"/>
                      </a:lnTo>
                      <a:lnTo>
                        <a:pt x="1615084" y="3230232"/>
                      </a:lnTo>
                      <a:lnTo>
                        <a:pt x="1615084" y="2745689"/>
                      </a:lnTo>
                      <a:lnTo>
                        <a:pt x="1453629" y="2745689"/>
                      </a:lnTo>
                      <a:lnTo>
                        <a:pt x="1453629" y="2584208"/>
                      </a:lnTo>
                      <a:lnTo>
                        <a:pt x="1615084" y="2584208"/>
                      </a:lnTo>
                      <a:lnTo>
                        <a:pt x="1615084" y="2422702"/>
                      </a:lnTo>
                      <a:lnTo>
                        <a:pt x="1453629" y="2422702"/>
                      </a:lnTo>
                      <a:lnTo>
                        <a:pt x="1453629" y="2261133"/>
                      </a:lnTo>
                      <a:lnTo>
                        <a:pt x="1615084" y="2261133"/>
                      </a:lnTo>
                      <a:lnTo>
                        <a:pt x="1615084" y="2099627"/>
                      </a:lnTo>
                      <a:close/>
                    </a:path>
                    <a:path w="1776730" h="5006975">
                      <a:moveTo>
                        <a:pt x="1615084" y="161531"/>
                      </a:moveTo>
                      <a:lnTo>
                        <a:pt x="1453565" y="161531"/>
                      </a:lnTo>
                      <a:lnTo>
                        <a:pt x="1453565" y="484517"/>
                      </a:lnTo>
                      <a:lnTo>
                        <a:pt x="1292123" y="484517"/>
                      </a:lnTo>
                      <a:lnTo>
                        <a:pt x="1292123" y="1615109"/>
                      </a:lnTo>
                      <a:lnTo>
                        <a:pt x="1453629" y="1615109"/>
                      </a:lnTo>
                      <a:lnTo>
                        <a:pt x="1453629" y="969022"/>
                      </a:lnTo>
                      <a:lnTo>
                        <a:pt x="1615084" y="969022"/>
                      </a:lnTo>
                      <a:lnTo>
                        <a:pt x="1615084" y="807504"/>
                      </a:lnTo>
                      <a:lnTo>
                        <a:pt x="1453629" y="807504"/>
                      </a:lnTo>
                      <a:lnTo>
                        <a:pt x="1453629" y="646061"/>
                      </a:lnTo>
                      <a:lnTo>
                        <a:pt x="1615084" y="646061"/>
                      </a:lnTo>
                      <a:lnTo>
                        <a:pt x="1615084" y="161531"/>
                      </a:lnTo>
                      <a:close/>
                    </a:path>
                    <a:path w="1776730" h="5006975">
                      <a:moveTo>
                        <a:pt x="1776628" y="969048"/>
                      </a:moveTo>
                      <a:lnTo>
                        <a:pt x="1615109" y="969048"/>
                      </a:lnTo>
                      <a:lnTo>
                        <a:pt x="1615109" y="1615097"/>
                      </a:lnTo>
                      <a:lnTo>
                        <a:pt x="1776628" y="1615097"/>
                      </a:lnTo>
                      <a:lnTo>
                        <a:pt x="1776628" y="969048"/>
                      </a:lnTo>
                      <a:close/>
                    </a:path>
                    <a:path w="1776730" h="5006975">
                      <a:moveTo>
                        <a:pt x="1776628" y="646061"/>
                      </a:moveTo>
                      <a:lnTo>
                        <a:pt x="1615109" y="646061"/>
                      </a:lnTo>
                      <a:lnTo>
                        <a:pt x="1615109" y="807567"/>
                      </a:lnTo>
                      <a:lnTo>
                        <a:pt x="1776628" y="807567"/>
                      </a:lnTo>
                      <a:lnTo>
                        <a:pt x="1776628" y="646061"/>
                      </a:lnTo>
                      <a:close/>
                    </a:path>
                    <a:path w="1776730" h="5006975">
                      <a:moveTo>
                        <a:pt x="1776628" y="0"/>
                      </a:moveTo>
                      <a:lnTo>
                        <a:pt x="1615109" y="0"/>
                      </a:lnTo>
                      <a:lnTo>
                        <a:pt x="1615109" y="484530"/>
                      </a:lnTo>
                      <a:lnTo>
                        <a:pt x="1776628" y="484530"/>
                      </a:lnTo>
                      <a:lnTo>
                        <a:pt x="1776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9">
                  <a:extLst>
                    <a:ext uri="{FF2B5EF4-FFF2-40B4-BE49-F238E27FC236}">
                      <a16:creationId xmlns:a16="http://schemas.microsoft.com/office/drawing/2014/main" xmlns="" id="{0C50F1F4-39CA-41BD-A2F8-035521568508}"/>
                    </a:ext>
                  </a:extLst>
                </p:cNvPr>
                <p:cNvSpPr/>
                <p:nvPr/>
              </p:nvSpPr>
              <p:spPr>
                <a:xfrm>
                  <a:off x="12627521" y="3556824"/>
                  <a:ext cx="1615440" cy="597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5440" h="5975984">
                      <a:moveTo>
                        <a:pt x="322961" y="5652909"/>
                      </a:moveTo>
                      <a:lnTo>
                        <a:pt x="161442" y="5652909"/>
                      </a:lnTo>
                      <a:lnTo>
                        <a:pt x="161442" y="5814428"/>
                      </a:lnTo>
                      <a:lnTo>
                        <a:pt x="0" y="5814428"/>
                      </a:lnTo>
                      <a:lnTo>
                        <a:pt x="0" y="5975947"/>
                      </a:lnTo>
                      <a:lnTo>
                        <a:pt x="161505" y="5975947"/>
                      </a:lnTo>
                      <a:lnTo>
                        <a:pt x="322961" y="5975934"/>
                      </a:lnTo>
                      <a:lnTo>
                        <a:pt x="322961" y="5652909"/>
                      </a:lnTo>
                      <a:close/>
                    </a:path>
                    <a:path w="1615440" h="5975984">
                      <a:moveTo>
                        <a:pt x="484505" y="5329885"/>
                      </a:moveTo>
                      <a:lnTo>
                        <a:pt x="322986" y="5329885"/>
                      </a:lnTo>
                      <a:lnTo>
                        <a:pt x="322986" y="5652909"/>
                      </a:lnTo>
                      <a:lnTo>
                        <a:pt x="484505" y="5652909"/>
                      </a:lnTo>
                      <a:lnTo>
                        <a:pt x="484505" y="5329885"/>
                      </a:lnTo>
                      <a:close/>
                    </a:path>
                    <a:path w="1615440" h="5975984">
                      <a:moveTo>
                        <a:pt x="484505" y="4845355"/>
                      </a:moveTo>
                      <a:lnTo>
                        <a:pt x="322986" y="4845355"/>
                      </a:lnTo>
                      <a:lnTo>
                        <a:pt x="322986" y="5006873"/>
                      </a:lnTo>
                      <a:lnTo>
                        <a:pt x="484505" y="5006873"/>
                      </a:lnTo>
                      <a:lnTo>
                        <a:pt x="484505" y="4845355"/>
                      </a:lnTo>
                      <a:close/>
                    </a:path>
                    <a:path w="1615440" h="5975984">
                      <a:moveTo>
                        <a:pt x="484505" y="3553256"/>
                      </a:moveTo>
                      <a:lnTo>
                        <a:pt x="322986" y="3553256"/>
                      </a:lnTo>
                      <a:lnTo>
                        <a:pt x="322986" y="4522330"/>
                      </a:lnTo>
                      <a:lnTo>
                        <a:pt x="484505" y="4522330"/>
                      </a:lnTo>
                      <a:lnTo>
                        <a:pt x="484505" y="3553256"/>
                      </a:lnTo>
                      <a:close/>
                    </a:path>
                    <a:path w="1615440" h="5975984">
                      <a:moveTo>
                        <a:pt x="484505" y="2907207"/>
                      </a:moveTo>
                      <a:lnTo>
                        <a:pt x="322986" y="2907207"/>
                      </a:lnTo>
                      <a:lnTo>
                        <a:pt x="322986" y="3391751"/>
                      </a:lnTo>
                      <a:lnTo>
                        <a:pt x="484505" y="3391751"/>
                      </a:lnTo>
                      <a:lnTo>
                        <a:pt x="484505" y="2907207"/>
                      </a:lnTo>
                      <a:close/>
                    </a:path>
                    <a:path w="1615440" h="5975984">
                      <a:moveTo>
                        <a:pt x="484505" y="2584183"/>
                      </a:moveTo>
                      <a:lnTo>
                        <a:pt x="322986" y="2584183"/>
                      </a:lnTo>
                      <a:lnTo>
                        <a:pt x="322986" y="2745689"/>
                      </a:lnTo>
                      <a:lnTo>
                        <a:pt x="484505" y="2745689"/>
                      </a:lnTo>
                      <a:lnTo>
                        <a:pt x="484505" y="2584183"/>
                      </a:lnTo>
                      <a:close/>
                    </a:path>
                    <a:path w="1615440" h="5975984">
                      <a:moveTo>
                        <a:pt x="484505" y="1938096"/>
                      </a:moveTo>
                      <a:lnTo>
                        <a:pt x="322986" y="1938096"/>
                      </a:lnTo>
                      <a:lnTo>
                        <a:pt x="322986" y="2099602"/>
                      </a:lnTo>
                      <a:lnTo>
                        <a:pt x="484505" y="2099602"/>
                      </a:lnTo>
                      <a:lnTo>
                        <a:pt x="484505" y="1938096"/>
                      </a:lnTo>
                      <a:close/>
                    </a:path>
                    <a:path w="1615440" h="5975984">
                      <a:moveTo>
                        <a:pt x="484505" y="969048"/>
                      </a:moveTo>
                      <a:lnTo>
                        <a:pt x="322986" y="969048"/>
                      </a:lnTo>
                      <a:lnTo>
                        <a:pt x="322986" y="1615097"/>
                      </a:lnTo>
                      <a:lnTo>
                        <a:pt x="484505" y="1615097"/>
                      </a:lnTo>
                      <a:lnTo>
                        <a:pt x="484505" y="969048"/>
                      </a:lnTo>
                      <a:close/>
                    </a:path>
                    <a:path w="1615440" h="5975984">
                      <a:moveTo>
                        <a:pt x="646036" y="5814428"/>
                      </a:moveTo>
                      <a:lnTo>
                        <a:pt x="484517" y="5814428"/>
                      </a:lnTo>
                      <a:lnTo>
                        <a:pt x="484517" y="5975947"/>
                      </a:lnTo>
                      <a:lnTo>
                        <a:pt x="646036" y="5975947"/>
                      </a:lnTo>
                      <a:lnTo>
                        <a:pt x="646036" y="5814428"/>
                      </a:lnTo>
                      <a:close/>
                    </a:path>
                    <a:path w="1615440" h="5975984">
                      <a:moveTo>
                        <a:pt x="646036" y="2261171"/>
                      </a:moveTo>
                      <a:lnTo>
                        <a:pt x="484517" y="2261171"/>
                      </a:lnTo>
                      <a:lnTo>
                        <a:pt x="484517" y="2422677"/>
                      </a:lnTo>
                      <a:lnTo>
                        <a:pt x="646036" y="2422677"/>
                      </a:lnTo>
                      <a:lnTo>
                        <a:pt x="646036" y="2261171"/>
                      </a:lnTo>
                      <a:close/>
                    </a:path>
                    <a:path w="1615440" h="5975984">
                      <a:moveTo>
                        <a:pt x="807478" y="5652909"/>
                      </a:moveTo>
                      <a:lnTo>
                        <a:pt x="646036" y="5652909"/>
                      </a:lnTo>
                      <a:lnTo>
                        <a:pt x="646036" y="5491404"/>
                      </a:lnTo>
                      <a:lnTo>
                        <a:pt x="484517" y="5491404"/>
                      </a:lnTo>
                      <a:lnTo>
                        <a:pt x="484517" y="5652909"/>
                      </a:lnTo>
                      <a:lnTo>
                        <a:pt x="645972" y="5652909"/>
                      </a:lnTo>
                      <a:lnTo>
                        <a:pt x="645972" y="5814415"/>
                      </a:lnTo>
                      <a:lnTo>
                        <a:pt x="807478" y="5814415"/>
                      </a:lnTo>
                      <a:lnTo>
                        <a:pt x="807478" y="5652909"/>
                      </a:lnTo>
                      <a:close/>
                    </a:path>
                    <a:path w="1615440" h="5975984">
                      <a:moveTo>
                        <a:pt x="807478" y="4683836"/>
                      </a:moveTo>
                      <a:lnTo>
                        <a:pt x="646036" y="4683836"/>
                      </a:lnTo>
                      <a:lnTo>
                        <a:pt x="484517" y="4683836"/>
                      </a:lnTo>
                      <a:lnTo>
                        <a:pt x="484517" y="5168379"/>
                      </a:lnTo>
                      <a:lnTo>
                        <a:pt x="645972" y="5168379"/>
                      </a:lnTo>
                      <a:lnTo>
                        <a:pt x="645972" y="5329885"/>
                      </a:lnTo>
                      <a:lnTo>
                        <a:pt x="807478" y="5329885"/>
                      </a:lnTo>
                      <a:lnTo>
                        <a:pt x="807478" y="5168379"/>
                      </a:lnTo>
                      <a:lnTo>
                        <a:pt x="646036" y="5168379"/>
                      </a:lnTo>
                      <a:lnTo>
                        <a:pt x="646036" y="5006860"/>
                      </a:lnTo>
                      <a:lnTo>
                        <a:pt x="807478" y="5006860"/>
                      </a:lnTo>
                      <a:lnTo>
                        <a:pt x="807478" y="4683836"/>
                      </a:lnTo>
                      <a:close/>
                    </a:path>
                    <a:path w="1615440" h="5975984">
                      <a:moveTo>
                        <a:pt x="807478" y="3391738"/>
                      </a:moveTo>
                      <a:lnTo>
                        <a:pt x="646036" y="3391738"/>
                      </a:lnTo>
                      <a:lnTo>
                        <a:pt x="484517" y="3391738"/>
                      </a:lnTo>
                      <a:lnTo>
                        <a:pt x="484517" y="3714762"/>
                      </a:lnTo>
                      <a:lnTo>
                        <a:pt x="645972" y="3714762"/>
                      </a:lnTo>
                      <a:lnTo>
                        <a:pt x="645972" y="3876281"/>
                      </a:lnTo>
                      <a:lnTo>
                        <a:pt x="484517" y="3876281"/>
                      </a:lnTo>
                      <a:lnTo>
                        <a:pt x="484517" y="4037800"/>
                      </a:lnTo>
                      <a:lnTo>
                        <a:pt x="645972" y="4037800"/>
                      </a:lnTo>
                      <a:lnTo>
                        <a:pt x="645972" y="4199305"/>
                      </a:lnTo>
                      <a:lnTo>
                        <a:pt x="484517" y="4199305"/>
                      </a:lnTo>
                      <a:lnTo>
                        <a:pt x="484517" y="4522330"/>
                      </a:lnTo>
                      <a:lnTo>
                        <a:pt x="646036" y="4522330"/>
                      </a:lnTo>
                      <a:lnTo>
                        <a:pt x="646036" y="4360811"/>
                      </a:lnTo>
                      <a:lnTo>
                        <a:pt x="807478" y="4360811"/>
                      </a:lnTo>
                      <a:lnTo>
                        <a:pt x="807478" y="3714762"/>
                      </a:lnTo>
                      <a:lnTo>
                        <a:pt x="646036" y="3714762"/>
                      </a:lnTo>
                      <a:lnTo>
                        <a:pt x="646036" y="3553256"/>
                      </a:lnTo>
                      <a:lnTo>
                        <a:pt x="807478" y="3553256"/>
                      </a:lnTo>
                      <a:lnTo>
                        <a:pt x="807478" y="3391738"/>
                      </a:lnTo>
                      <a:close/>
                    </a:path>
                    <a:path w="1615440" h="5975984">
                      <a:moveTo>
                        <a:pt x="807478" y="2584183"/>
                      </a:moveTo>
                      <a:lnTo>
                        <a:pt x="646036" y="2584183"/>
                      </a:lnTo>
                      <a:lnTo>
                        <a:pt x="484517" y="2584183"/>
                      </a:lnTo>
                      <a:lnTo>
                        <a:pt x="484517" y="2745689"/>
                      </a:lnTo>
                      <a:lnTo>
                        <a:pt x="645972" y="2745689"/>
                      </a:lnTo>
                      <a:lnTo>
                        <a:pt x="645972" y="2907207"/>
                      </a:lnTo>
                      <a:lnTo>
                        <a:pt x="484517" y="2907207"/>
                      </a:lnTo>
                      <a:lnTo>
                        <a:pt x="484517" y="3068726"/>
                      </a:lnTo>
                      <a:lnTo>
                        <a:pt x="645972" y="3068726"/>
                      </a:lnTo>
                      <a:lnTo>
                        <a:pt x="807478" y="3068726"/>
                      </a:lnTo>
                      <a:lnTo>
                        <a:pt x="807478" y="2584183"/>
                      </a:lnTo>
                      <a:close/>
                    </a:path>
                    <a:path w="1615440" h="5975984">
                      <a:moveTo>
                        <a:pt x="807478" y="1776641"/>
                      </a:moveTo>
                      <a:lnTo>
                        <a:pt x="646036" y="1776641"/>
                      </a:lnTo>
                      <a:lnTo>
                        <a:pt x="646036" y="1615109"/>
                      </a:lnTo>
                      <a:lnTo>
                        <a:pt x="484517" y="1615109"/>
                      </a:lnTo>
                      <a:lnTo>
                        <a:pt x="484517" y="1938121"/>
                      </a:lnTo>
                      <a:lnTo>
                        <a:pt x="645972" y="1938121"/>
                      </a:lnTo>
                      <a:lnTo>
                        <a:pt x="807478" y="1938159"/>
                      </a:lnTo>
                      <a:lnTo>
                        <a:pt x="807478" y="1776641"/>
                      </a:lnTo>
                      <a:close/>
                    </a:path>
                    <a:path w="1615440" h="5975984">
                      <a:moveTo>
                        <a:pt x="807478" y="1292123"/>
                      </a:moveTo>
                      <a:lnTo>
                        <a:pt x="645972" y="1292123"/>
                      </a:lnTo>
                      <a:lnTo>
                        <a:pt x="645972" y="1453629"/>
                      </a:lnTo>
                      <a:lnTo>
                        <a:pt x="807478" y="1453629"/>
                      </a:lnTo>
                      <a:lnTo>
                        <a:pt x="807478" y="1292123"/>
                      </a:lnTo>
                      <a:close/>
                    </a:path>
                    <a:path w="1615440" h="5975984">
                      <a:moveTo>
                        <a:pt x="807478" y="969048"/>
                      </a:moveTo>
                      <a:lnTo>
                        <a:pt x="645972" y="969048"/>
                      </a:lnTo>
                      <a:lnTo>
                        <a:pt x="645972" y="1130554"/>
                      </a:lnTo>
                      <a:lnTo>
                        <a:pt x="807478" y="1130554"/>
                      </a:lnTo>
                      <a:lnTo>
                        <a:pt x="807478" y="969048"/>
                      </a:lnTo>
                      <a:close/>
                    </a:path>
                    <a:path w="1615440" h="5975984">
                      <a:moveTo>
                        <a:pt x="807478" y="484517"/>
                      </a:moveTo>
                      <a:lnTo>
                        <a:pt x="646036" y="484517"/>
                      </a:lnTo>
                      <a:lnTo>
                        <a:pt x="646036" y="161531"/>
                      </a:lnTo>
                      <a:lnTo>
                        <a:pt x="484517" y="161531"/>
                      </a:lnTo>
                      <a:lnTo>
                        <a:pt x="484517" y="646061"/>
                      </a:lnTo>
                      <a:lnTo>
                        <a:pt x="645972" y="646061"/>
                      </a:lnTo>
                      <a:lnTo>
                        <a:pt x="645972" y="807542"/>
                      </a:lnTo>
                      <a:lnTo>
                        <a:pt x="807478" y="807542"/>
                      </a:lnTo>
                      <a:lnTo>
                        <a:pt x="807478" y="484517"/>
                      </a:lnTo>
                      <a:close/>
                    </a:path>
                    <a:path w="1615440" h="5975984">
                      <a:moveTo>
                        <a:pt x="969022" y="5491404"/>
                      </a:moveTo>
                      <a:lnTo>
                        <a:pt x="807504" y="5491404"/>
                      </a:lnTo>
                      <a:lnTo>
                        <a:pt x="807504" y="5975947"/>
                      </a:lnTo>
                      <a:lnTo>
                        <a:pt x="969022" y="5975947"/>
                      </a:lnTo>
                      <a:lnTo>
                        <a:pt x="969022" y="5491404"/>
                      </a:lnTo>
                      <a:close/>
                    </a:path>
                    <a:path w="1615440" h="5975984">
                      <a:moveTo>
                        <a:pt x="969022" y="5006873"/>
                      </a:moveTo>
                      <a:lnTo>
                        <a:pt x="807504" y="5006873"/>
                      </a:lnTo>
                      <a:lnTo>
                        <a:pt x="807504" y="5168379"/>
                      </a:lnTo>
                      <a:lnTo>
                        <a:pt x="969022" y="5168379"/>
                      </a:lnTo>
                      <a:lnTo>
                        <a:pt x="969022" y="5006873"/>
                      </a:lnTo>
                      <a:close/>
                    </a:path>
                    <a:path w="1615440" h="5975984">
                      <a:moveTo>
                        <a:pt x="969022" y="4522330"/>
                      </a:moveTo>
                      <a:lnTo>
                        <a:pt x="807504" y="4522330"/>
                      </a:lnTo>
                      <a:lnTo>
                        <a:pt x="807504" y="4683836"/>
                      </a:lnTo>
                      <a:lnTo>
                        <a:pt x="969022" y="4683836"/>
                      </a:lnTo>
                      <a:lnTo>
                        <a:pt x="969022" y="4522330"/>
                      </a:lnTo>
                      <a:close/>
                    </a:path>
                    <a:path w="1615440" h="5975984">
                      <a:moveTo>
                        <a:pt x="969022" y="4199305"/>
                      </a:moveTo>
                      <a:lnTo>
                        <a:pt x="807504" y="4199305"/>
                      </a:lnTo>
                      <a:lnTo>
                        <a:pt x="807504" y="4360811"/>
                      </a:lnTo>
                      <a:lnTo>
                        <a:pt x="969022" y="4360811"/>
                      </a:lnTo>
                      <a:lnTo>
                        <a:pt x="969022" y="4199305"/>
                      </a:lnTo>
                      <a:close/>
                    </a:path>
                    <a:path w="1615440" h="5975984">
                      <a:moveTo>
                        <a:pt x="969022" y="3553256"/>
                      </a:moveTo>
                      <a:lnTo>
                        <a:pt x="807504" y="3553256"/>
                      </a:lnTo>
                      <a:lnTo>
                        <a:pt x="807504" y="3714762"/>
                      </a:lnTo>
                      <a:lnTo>
                        <a:pt x="969022" y="3714762"/>
                      </a:lnTo>
                      <a:lnTo>
                        <a:pt x="969022" y="3553256"/>
                      </a:lnTo>
                      <a:close/>
                    </a:path>
                    <a:path w="1615440" h="5975984">
                      <a:moveTo>
                        <a:pt x="969022" y="3230232"/>
                      </a:moveTo>
                      <a:lnTo>
                        <a:pt x="807504" y="3230232"/>
                      </a:lnTo>
                      <a:lnTo>
                        <a:pt x="807504" y="3391738"/>
                      </a:lnTo>
                      <a:lnTo>
                        <a:pt x="969022" y="3391738"/>
                      </a:lnTo>
                      <a:lnTo>
                        <a:pt x="969022" y="3230232"/>
                      </a:lnTo>
                      <a:close/>
                    </a:path>
                    <a:path w="1615440" h="5975984">
                      <a:moveTo>
                        <a:pt x="969022" y="2745689"/>
                      </a:moveTo>
                      <a:lnTo>
                        <a:pt x="807504" y="2745689"/>
                      </a:lnTo>
                      <a:lnTo>
                        <a:pt x="807504" y="3068713"/>
                      </a:lnTo>
                      <a:lnTo>
                        <a:pt x="969022" y="3068713"/>
                      </a:lnTo>
                      <a:lnTo>
                        <a:pt x="969022" y="2745689"/>
                      </a:lnTo>
                      <a:close/>
                    </a:path>
                    <a:path w="1615440" h="5975984">
                      <a:moveTo>
                        <a:pt x="969022" y="2099627"/>
                      </a:moveTo>
                      <a:lnTo>
                        <a:pt x="807504" y="2099627"/>
                      </a:lnTo>
                      <a:lnTo>
                        <a:pt x="807504" y="2261133"/>
                      </a:lnTo>
                      <a:lnTo>
                        <a:pt x="969022" y="2261133"/>
                      </a:lnTo>
                      <a:lnTo>
                        <a:pt x="969022" y="2099627"/>
                      </a:lnTo>
                      <a:close/>
                    </a:path>
                    <a:path w="1615440" h="5975984">
                      <a:moveTo>
                        <a:pt x="969022" y="1615109"/>
                      </a:moveTo>
                      <a:lnTo>
                        <a:pt x="807504" y="1615109"/>
                      </a:lnTo>
                      <a:lnTo>
                        <a:pt x="807504" y="1776615"/>
                      </a:lnTo>
                      <a:lnTo>
                        <a:pt x="969022" y="1776615"/>
                      </a:lnTo>
                      <a:lnTo>
                        <a:pt x="969022" y="1615109"/>
                      </a:lnTo>
                      <a:close/>
                    </a:path>
                    <a:path w="1615440" h="5975984">
                      <a:moveTo>
                        <a:pt x="969022" y="1292123"/>
                      </a:moveTo>
                      <a:lnTo>
                        <a:pt x="807504" y="1292123"/>
                      </a:lnTo>
                      <a:lnTo>
                        <a:pt x="807504" y="1453629"/>
                      </a:lnTo>
                      <a:lnTo>
                        <a:pt x="969022" y="1453629"/>
                      </a:lnTo>
                      <a:lnTo>
                        <a:pt x="969022" y="1292123"/>
                      </a:lnTo>
                      <a:close/>
                    </a:path>
                    <a:path w="1615440" h="5975984">
                      <a:moveTo>
                        <a:pt x="969022" y="807504"/>
                      </a:moveTo>
                      <a:lnTo>
                        <a:pt x="807504" y="807504"/>
                      </a:lnTo>
                      <a:lnTo>
                        <a:pt x="807504" y="969022"/>
                      </a:lnTo>
                      <a:lnTo>
                        <a:pt x="969022" y="969022"/>
                      </a:lnTo>
                      <a:lnTo>
                        <a:pt x="969022" y="807504"/>
                      </a:lnTo>
                      <a:close/>
                    </a:path>
                    <a:path w="1615440" h="5975984">
                      <a:moveTo>
                        <a:pt x="1130554" y="5814428"/>
                      </a:moveTo>
                      <a:lnTo>
                        <a:pt x="969048" y="5814428"/>
                      </a:lnTo>
                      <a:lnTo>
                        <a:pt x="969048" y="5975947"/>
                      </a:lnTo>
                      <a:lnTo>
                        <a:pt x="1130554" y="5975947"/>
                      </a:lnTo>
                      <a:lnTo>
                        <a:pt x="1130554" y="5814428"/>
                      </a:lnTo>
                      <a:close/>
                    </a:path>
                    <a:path w="1615440" h="5975984">
                      <a:moveTo>
                        <a:pt x="1130554" y="5329885"/>
                      </a:moveTo>
                      <a:lnTo>
                        <a:pt x="969048" y="5329885"/>
                      </a:lnTo>
                      <a:lnTo>
                        <a:pt x="969048" y="5491404"/>
                      </a:lnTo>
                      <a:lnTo>
                        <a:pt x="1130554" y="5491404"/>
                      </a:lnTo>
                      <a:lnTo>
                        <a:pt x="1130554" y="5329885"/>
                      </a:lnTo>
                      <a:close/>
                    </a:path>
                    <a:path w="1615440" h="5975984">
                      <a:moveTo>
                        <a:pt x="1130554" y="4522330"/>
                      </a:moveTo>
                      <a:lnTo>
                        <a:pt x="969048" y="4522330"/>
                      </a:lnTo>
                      <a:lnTo>
                        <a:pt x="969048" y="5168379"/>
                      </a:lnTo>
                      <a:lnTo>
                        <a:pt x="1130554" y="5168379"/>
                      </a:lnTo>
                      <a:lnTo>
                        <a:pt x="1130554" y="4522330"/>
                      </a:lnTo>
                      <a:close/>
                    </a:path>
                    <a:path w="1615440" h="5975984">
                      <a:moveTo>
                        <a:pt x="1130554" y="3553256"/>
                      </a:moveTo>
                      <a:lnTo>
                        <a:pt x="969048" y="3553256"/>
                      </a:lnTo>
                      <a:lnTo>
                        <a:pt x="969048" y="3876281"/>
                      </a:lnTo>
                      <a:lnTo>
                        <a:pt x="1130554" y="3876281"/>
                      </a:lnTo>
                      <a:lnTo>
                        <a:pt x="1130554" y="3553256"/>
                      </a:lnTo>
                      <a:close/>
                    </a:path>
                    <a:path w="1615440" h="5975984">
                      <a:moveTo>
                        <a:pt x="1130554" y="3230232"/>
                      </a:moveTo>
                      <a:lnTo>
                        <a:pt x="969048" y="3230232"/>
                      </a:lnTo>
                      <a:lnTo>
                        <a:pt x="969048" y="3391738"/>
                      </a:lnTo>
                      <a:lnTo>
                        <a:pt x="1130554" y="3391738"/>
                      </a:lnTo>
                      <a:lnTo>
                        <a:pt x="1130554" y="3230232"/>
                      </a:lnTo>
                      <a:close/>
                    </a:path>
                    <a:path w="1615440" h="5975984">
                      <a:moveTo>
                        <a:pt x="1130554" y="2584183"/>
                      </a:moveTo>
                      <a:lnTo>
                        <a:pt x="969048" y="2584183"/>
                      </a:lnTo>
                      <a:lnTo>
                        <a:pt x="969048" y="3068726"/>
                      </a:lnTo>
                      <a:lnTo>
                        <a:pt x="1130554" y="3068726"/>
                      </a:lnTo>
                      <a:lnTo>
                        <a:pt x="1130554" y="2584183"/>
                      </a:lnTo>
                      <a:close/>
                    </a:path>
                    <a:path w="1615440" h="5975984">
                      <a:moveTo>
                        <a:pt x="1130554" y="2099627"/>
                      </a:moveTo>
                      <a:lnTo>
                        <a:pt x="969048" y="2099627"/>
                      </a:lnTo>
                      <a:lnTo>
                        <a:pt x="969048" y="2261133"/>
                      </a:lnTo>
                      <a:lnTo>
                        <a:pt x="1130554" y="2261133"/>
                      </a:lnTo>
                      <a:lnTo>
                        <a:pt x="1130554" y="2099627"/>
                      </a:lnTo>
                      <a:close/>
                    </a:path>
                    <a:path w="1615440" h="5975984">
                      <a:moveTo>
                        <a:pt x="1130554" y="1615109"/>
                      </a:moveTo>
                      <a:lnTo>
                        <a:pt x="969048" y="1615109"/>
                      </a:lnTo>
                      <a:lnTo>
                        <a:pt x="969048" y="1776615"/>
                      </a:lnTo>
                      <a:lnTo>
                        <a:pt x="1130554" y="1776615"/>
                      </a:lnTo>
                      <a:lnTo>
                        <a:pt x="1130554" y="1615109"/>
                      </a:lnTo>
                      <a:close/>
                    </a:path>
                    <a:path w="1615440" h="5975984">
                      <a:moveTo>
                        <a:pt x="1130554" y="807504"/>
                      </a:moveTo>
                      <a:lnTo>
                        <a:pt x="969048" y="807504"/>
                      </a:lnTo>
                      <a:lnTo>
                        <a:pt x="969048" y="1453553"/>
                      </a:lnTo>
                      <a:lnTo>
                        <a:pt x="1130554" y="1453553"/>
                      </a:lnTo>
                      <a:lnTo>
                        <a:pt x="1130554" y="807504"/>
                      </a:lnTo>
                      <a:close/>
                    </a:path>
                    <a:path w="1615440" h="5975984">
                      <a:moveTo>
                        <a:pt x="1292098" y="5814428"/>
                      </a:moveTo>
                      <a:lnTo>
                        <a:pt x="1130579" y="5814428"/>
                      </a:lnTo>
                      <a:lnTo>
                        <a:pt x="1130579" y="5975947"/>
                      </a:lnTo>
                      <a:lnTo>
                        <a:pt x="1292098" y="5975947"/>
                      </a:lnTo>
                      <a:lnTo>
                        <a:pt x="1292098" y="5814428"/>
                      </a:lnTo>
                      <a:close/>
                    </a:path>
                    <a:path w="1615440" h="5975984">
                      <a:moveTo>
                        <a:pt x="1292098" y="2099627"/>
                      </a:moveTo>
                      <a:lnTo>
                        <a:pt x="1130579" y="2099627"/>
                      </a:lnTo>
                      <a:lnTo>
                        <a:pt x="1130579" y="2422664"/>
                      </a:lnTo>
                      <a:lnTo>
                        <a:pt x="1292098" y="2422664"/>
                      </a:lnTo>
                      <a:lnTo>
                        <a:pt x="1292098" y="2099627"/>
                      </a:lnTo>
                      <a:close/>
                    </a:path>
                    <a:path w="1615440" h="5975984">
                      <a:moveTo>
                        <a:pt x="1292098" y="161531"/>
                      </a:moveTo>
                      <a:lnTo>
                        <a:pt x="1130579" y="161531"/>
                      </a:lnTo>
                      <a:lnTo>
                        <a:pt x="1130579" y="323049"/>
                      </a:lnTo>
                      <a:lnTo>
                        <a:pt x="1292098" y="323049"/>
                      </a:lnTo>
                      <a:lnTo>
                        <a:pt x="1292098" y="161531"/>
                      </a:lnTo>
                      <a:close/>
                    </a:path>
                    <a:path w="1615440" h="5975984">
                      <a:moveTo>
                        <a:pt x="1453540" y="4360811"/>
                      </a:moveTo>
                      <a:lnTo>
                        <a:pt x="1292098" y="4360811"/>
                      </a:lnTo>
                      <a:lnTo>
                        <a:pt x="1292098" y="4199305"/>
                      </a:lnTo>
                      <a:lnTo>
                        <a:pt x="1130579" y="4199305"/>
                      </a:lnTo>
                      <a:lnTo>
                        <a:pt x="1130579" y="4522330"/>
                      </a:lnTo>
                      <a:lnTo>
                        <a:pt x="1292034" y="4522330"/>
                      </a:lnTo>
                      <a:lnTo>
                        <a:pt x="1292034" y="4683836"/>
                      </a:lnTo>
                      <a:lnTo>
                        <a:pt x="1130579" y="4683836"/>
                      </a:lnTo>
                      <a:lnTo>
                        <a:pt x="1130579" y="5329885"/>
                      </a:lnTo>
                      <a:lnTo>
                        <a:pt x="1292034" y="5329885"/>
                      </a:lnTo>
                      <a:lnTo>
                        <a:pt x="1292034" y="5652909"/>
                      </a:lnTo>
                      <a:lnTo>
                        <a:pt x="1453540" y="5652909"/>
                      </a:lnTo>
                      <a:lnTo>
                        <a:pt x="1453540" y="5329885"/>
                      </a:lnTo>
                      <a:lnTo>
                        <a:pt x="1292098" y="5329885"/>
                      </a:lnTo>
                      <a:lnTo>
                        <a:pt x="1292098" y="5168379"/>
                      </a:lnTo>
                      <a:lnTo>
                        <a:pt x="1453540" y="5168379"/>
                      </a:lnTo>
                      <a:lnTo>
                        <a:pt x="1453540" y="5006873"/>
                      </a:lnTo>
                      <a:lnTo>
                        <a:pt x="1292098" y="5006873"/>
                      </a:lnTo>
                      <a:lnTo>
                        <a:pt x="1292098" y="4845355"/>
                      </a:lnTo>
                      <a:lnTo>
                        <a:pt x="1453540" y="4845355"/>
                      </a:lnTo>
                      <a:lnTo>
                        <a:pt x="1453540" y="4360811"/>
                      </a:lnTo>
                      <a:close/>
                    </a:path>
                    <a:path w="1615440" h="5975984">
                      <a:moveTo>
                        <a:pt x="1453540" y="3230232"/>
                      </a:moveTo>
                      <a:lnTo>
                        <a:pt x="1292098" y="3230232"/>
                      </a:lnTo>
                      <a:lnTo>
                        <a:pt x="1130579" y="3230232"/>
                      </a:lnTo>
                      <a:lnTo>
                        <a:pt x="1130579" y="3876281"/>
                      </a:lnTo>
                      <a:lnTo>
                        <a:pt x="1292034" y="3876281"/>
                      </a:lnTo>
                      <a:lnTo>
                        <a:pt x="1292034" y="4037800"/>
                      </a:lnTo>
                      <a:lnTo>
                        <a:pt x="1453540" y="4037800"/>
                      </a:lnTo>
                      <a:lnTo>
                        <a:pt x="1453540" y="3876281"/>
                      </a:lnTo>
                      <a:lnTo>
                        <a:pt x="1292098" y="3876281"/>
                      </a:lnTo>
                      <a:lnTo>
                        <a:pt x="1292098" y="3714762"/>
                      </a:lnTo>
                      <a:lnTo>
                        <a:pt x="1453540" y="3714762"/>
                      </a:lnTo>
                      <a:lnTo>
                        <a:pt x="1453540" y="3230232"/>
                      </a:lnTo>
                      <a:close/>
                    </a:path>
                    <a:path w="1615440" h="5975984">
                      <a:moveTo>
                        <a:pt x="1453540" y="2745689"/>
                      </a:moveTo>
                      <a:lnTo>
                        <a:pt x="1292034" y="2745689"/>
                      </a:lnTo>
                      <a:lnTo>
                        <a:pt x="1292034" y="3068713"/>
                      </a:lnTo>
                      <a:lnTo>
                        <a:pt x="1453540" y="3068713"/>
                      </a:lnTo>
                      <a:lnTo>
                        <a:pt x="1453540" y="2745689"/>
                      </a:lnTo>
                      <a:close/>
                    </a:path>
                    <a:path w="1615440" h="5975984">
                      <a:moveTo>
                        <a:pt x="1453540" y="2422702"/>
                      </a:moveTo>
                      <a:lnTo>
                        <a:pt x="1292034" y="2422702"/>
                      </a:lnTo>
                      <a:lnTo>
                        <a:pt x="1292034" y="2584208"/>
                      </a:lnTo>
                      <a:lnTo>
                        <a:pt x="1453540" y="2584208"/>
                      </a:lnTo>
                      <a:lnTo>
                        <a:pt x="1453540" y="2422702"/>
                      </a:lnTo>
                      <a:close/>
                    </a:path>
                    <a:path w="1615440" h="5975984">
                      <a:moveTo>
                        <a:pt x="1453540" y="1776641"/>
                      </a:moveTo>
                      <a:lnTo>
                        <a:pt x="1292098" y="1776641"/>
                      </a:lnTo>
                      <a:lnTo>
                        <a:pt x="1292098" y="1615109"/>
                      </a:lnTo>
                      <a:lnTo>
                        <a:pt x="1130579" y="1615109"/>
                      </a:lnTo>
                      <a:lnTo>
                        <a:pt x="1130579" y="1938121"/>
                      </a:lnTo>
                      <a:lnTo>
                        <a:pt x="1292034" y="1938121"/>
                      </a:lnTo>
                      <a:lnTo>
                        <a:pt x="1453540" y="1938159"/>
                      </a:lnTo>
                      <a:lnTo>
                        <a:pt x="1453540" y="1776641"/>
                      </a:lnTo>
                      <a:close/>
                    </a:path>
                    <a:path w="1615440" h="5975984">
                      <a:moveTo>
                        <a:pt x="1453540" y="646061"/>
                      </a:moveTo>
                      <a:lnTo>
                        <a:pt x="1292098" y="646061"/>
                      </a:lnTo>
                      <a:lnTo>
                        <a:pt x="1130579" y="646061"/>
                      </a:lnTo>
                      <a:lnTo>
                        <a:pt x="1130579" y="969086"/>
                      </a:lnTo>
                      <a:lnTo>
                        <a:pt x="1292034" y="969086"/>
                      </a:lnTo>
                      <a:lnTo>
                        <a:pt x="1292034" y="1292123"/>
                      </a:lnTo>
                      <a:lnTo>
                        <a:pt x="1130579" y="1292123"/>
                      </a:lnTo>
                      <a:lnTo>
                        <a:pt x="1130579" y="1453629"/>
                      </a:lnTo>
                      <a:lnTo>
                        <a:pt x="1292098" y="1453629"/>
                      </a:lnTo>
                      <a:lnTo>
                        <a:pt x="1453540" y="1453591"/>
                      </a:lnTo>
                      <a:lnTo>
                        <a:pt x="1453540" y="969048"/>
                      </a:lnTo>
                      <a:lnTo>
                        <a:pt x="1292098" y="969048"/>
                      </a:lnTo>
                      <a:lnTo>
                        <a:pt x="1292098" y="807567"/>
                      </a:lnTo>
                      <a:lnTo>
                        <a:pt x="1453540" y="807567"/>
                      </a:lnTo>
                      <a:lnTo>
                        <a:pt x="1453540" y="646061"/>
                      </a:lnTo>
                      <a:close/>
                    </a:path>
                    <a:path w="1615440" h="5975984">
                      <a:moveTo>
                        <a:pt x="1615084" y="646061"/>
                      </a:moveTo>
                      <a:lnTo>
                        <a:pt x="1453565" y="646061"/>
                      </a:lnTo>
                      <a:lnTo>
                        <a:pt x="1453565" y="969086"/>
                      </a:lnTo>
                      <a:lnTo>
                        <a:pt x="1615084" y="969086"/>
                      </a:lnTo>
                      <a:lnTo>
                        <a:pt x="1615084" y="646061"/>
                      </a:lnTo>
                      <a:close/>
                    </a:path>
                    <a:path w="1615440" h="5975984">
                      <a:moveTo>
                        <a:pt x="1615084" y="0"/>
                      </a:moveTo>
                      <a:lnTo>
                        <a:pt x="1453565" y="0"/>
                      </a:lnTo>
                      <a:lnTo>
                        <a:pt x="1453565" y="484530"/>
                      </a:lnTo>
                      <a:lnTo>
                        <a:pt x="1615084" y="484530"/>
                      </a:lnTo>
                      <a:lnTo>
                        <a:pt x="16150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" name="object 10">
                  <a:extLst>
                    <a:ext uri="{FF2B5EF4-FFF2-40B4-BE49-F238E27FC236}">
                      <a16:creationId xmlns:a16="http://schemas.microsoft.com/office/drawing/2014/main" xmlns="" id="{1EB654FF-43F3-4A69-8EA4-B351BAC9E852}"/>
                    </a:ext>
                  </a:extLst>
                </p:cNvPr>
                <p:cNvSpPr/>
                <p:nvPr/>
              </p:nvSpPr>
              <p:spPr>
                <a:xfrm>
                  <a:off x="14081087" y="3556824"/>
                  <a:ext cx="1292225" cy="597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225" h="5975984">
                      <a:moveTo>
                        <a:pt x="161518" y="5491404"/>
                      </a:moveTo>
                      <a:lnTo>
                        <a:pt x="0" y="5491404"/>
                      </a:lnTo>
                      <a:lnTo>
                        <a:pt x="0" y="5975947"/>
                      </a:lnTo>
                      <a:lnTo>
                        <a:pt x="161518" y="5975947"/>
                      </a:lnTo>
                      <a:lnTo>
                        <a:pt x="161518" y="5491404"/>
                      </a:lnTo>
                      <a:close/>
                    </a:path>
                    <a:path w="1292225" h="5975984">
                      <a:moveTo>
                        <a:pt x="161518" y="4845355"/>
                      </a:moveTo>
                      <a:lnTo>
                        <a:pt x="0" y="4845355"/>
                      </a:lnTo>
                      <a:lnTo>
                        <a:pt x="0" y="5168379"/>
                      </a:lnTo>
                      <a:lnTo>
                        <a:pt x="161518" y="5168379"/>
                      </a:lnTo>
                      <a:lnTo>
                        <a:pt x="161518" y="4845355"/>
                      </a:lnTo>
                      <a:close/>
                    </a:path>
                    <a:path w="1292225" h="5975984">
                      <a:moveTo>
                        <a:pt x="161518" y="4199305"/>
                      </a:moveTo>
                      <a:lnTo>
                        <a:pt x="0" y="4199305"/>
                      </a:lnTo>
                      <a:lnTo>
                        <a:pt x="0" y="4683849"/>
                      </a:lnTo>
                      <a:lnTo>
                        <a:pt x="161518" y="4683849"/>
                      </a:lnTo>
                      <a:lnTo>
                        <a:pt x="161518" y="4199305"/>
                      </a:lnTo>
                      <a:close/>
                    </a:path>
                    <a:path w="1292225" h="5975984">
                      <a:moveTo>
                        <a:pt x="161518" y="3068726"/>
                      </a:moveTo>
                      <a:lnTo>
                        <a:pt x="0" y="3068726"/>
                      </a:lnTo>
                      <a:lnTo>
                        <a:pt x="0" y="3553256"/>
                      </a:lnTo>
                      <a:lnTo>
                        <a:pt x="161518" y="3553256"/>
                      </a:lnTo>
                      <a:lnTo>
                        <a:pt x="161518" y="3068726"/>
                      </a:lnTo>
                      <a:close/>
                    </a:path>
                    <a:path w="1292225" h="5975984">
                      <a:moveTo>
                        <a:pt x="161518" y="2261171"/>
                      </a:moveTo>
                      <a:lnTo>
                        <a:pt x="0" y="2261171"/>
                      </a:lnTo>
                      <a:lnTo>
                        <a:pt x="0" y="2584183"/>
                      </a:lnTo>
                      <a:lnTo>
                        <a:pt x="161518" y="2584183"/>
                      </a:lnTo>
                      <a:lnTo>
                        <a:pt x="161518" y="2261171"/>
                      </a:lnTo>
                      <a:close/>
                    </a:path>
                    <a:path w="1292225" h="5975984">
                      <a:moveTo>
                        <a:pt x="161518" y="1776641"/>
                      </a:moveTo>
                      <a:lnTo>
                        <a:pt x="0" y="1776641"/>
                      </a:lnTo>
                      <a:lnTo>
                        <a:pt x="0" y="2099665"/>
                      </a:lnTo>
                      <a:lnTo>
                        <a:pt x="161518" y="2099665"/>
                      </a:lnTo>
                      <a:lnTo>
                        <a:pt x="161518" y="1776641"/>
                      </a:lnTo>
                      <a:close/>
                    </a:path>
                    <a:path w="1292225" h="5975984">
                      <a:moveTo>
                        <a:pt x="161518" y="646061"/>
                      </a:moveTo>
                      <a:lnTo>
                        <a:pt x="0" y="646061"/>
                      </a:lnTo>
                      <a:lnTo>
                        <a:pt x="0" y="969086"/>
                      </a:lnTo>
                      <a:lnTo>
                        <a:pt x="161518" y="969086"/>
                      </a:lnTo>
                      <a:lnTo>
                        <a:pt x="161518" y="646061"/>
                      </a:lnTo>
                      <a:close/>
                    </a:path>
                    <a:path w="1292225" h="5975984">
                      <a:moveTo>
                        <a:pt x="323049" y="5491404"/>
                      </a:moveTo>
                      <a:lnTo>
                        <a:pt x="161544" y="5491404"/>
                      </a:lnTo>
                      <a:lnTo>
                        <a:pt x="161544" y="5652909"/>
                      </a:lnTo>
                      <a:lnTo>
                        <a:pt x="323049" y="5652909"/>
                      </a:lnTo>
                      <a:lnTo>
                        <a:pt x="323049" y="5491404"/>
                      </a:lnTo>
                      <a:close/>
                    </a:path>
                    <a:path w="1292225" h="5975984">
                      <a:moveTo>
                        <a:pt x="323049" y="969048"/>
                      </a:moveTo>
                      <a:lnTo>
                        <a:pt x="161544" y="969048"/>
                      </a:lnTo>
                      <a:lnTo>
                        <a:pt x="161544" y="1130554"/>
                      </a:lnTo>
                      <a:lnTo>
                        <a:pt x="323049" y="1130554"/>
                      </a:lnTo>
                      <a:lnTo>
                        <a:pt x="323049" y="969048"/>
                      </a:lnTo>
                      <a:close/>
                    </a:path>
                    <a:path w="1292225" h="5975984">
                      <a:moveTo>
                        <a:pt x="484505" y="5814428"/>
                      </a:moveTo>
                      <a:lnTo>
                        <a:pt x="322986" y="5814428"/>
                      </a:lnTo>
                      <a:lnTo>
                        <a:pt x="322986" y="5975947"/>
                      </a:lnTo>
                      <a:lnTo>
                        <a:pt x="484505" y="5975947"/>
                      </a:lnTo>
                      <a:lnTo>
                        <a:pt x="484505" y="5814428"/>
                      </a:lnTo>
                      <a:close/>
                    </a:path>
                    <a:path w="1292225" h="5975984">
                      <a:moveTo>
                        <a:pt x="484505" y="5006873"/>
                      </a:moveTo>
                      <a:lnTo>
                        <a:pt x="323049" y="5006873"/>
                      </a:lnTo>
                      <a:lnTo>
                        <a:pt x="161544" y="5006873"/>
                      </a:lnTo>
                      <a:lnTo>
                        <a:pt x="161544" y="5329898"/>
                      </a:lnTo>
                      <a:lnTo>
                        <a:pt x="322986" y="5329898"/>
                      </a:lnTo>
                      <a:lnTo>
                        <a:pt x="484505" y="5329898"/>
                      </a:lnTo>
                      <a:lnTo>
                        <a:pt x="484505" y="5006873"/>
                      </a:lnTo>
                      <a:close/>
                    </a:path>
                    <a:path w="1292225" h="5975984">
                      <a:moveTo>
                        <a:pt x="484505" y="4360811"/>
                      </a:moveTo>
                      <a:lnTo>
                        <a:pt x="323049" y="4360811"/>
                      </a:lnTo>
                      <a:lnTo>
                        <a:pt x="323049" y="4037800"/>
                      </a:lnTo>
                      <a:lnTo>
                        <a:pt x="161544" y="4037800"/>
                      </a:lnTo>
                      <a:lnTo>
                        <a:pt x="161544" y="4522330"/>
                      </a:lnTo>
                      <a:lnTo>
                        <a:pt x="322986" y="4522330"/>
                      </a:lnTo>
                      <a:lnTo>
                        <a:pt x="322986" y="4683836"/>
                      </a:lnTo>
                      <a:lnTo>
                        <a:pt x="161544" y="4683836"/>
                      </a:lnTo>
                      <a:lnTo>
                        <a:pt x="161544" y="4845342"/>
                      </a:lnTo>
                      <a:lnTo>
                        <a:pt x="323049" y="4845342"/>
                      </a:lnTo>
                      <a:lnTo>
                        <a:pt x="323049" y="4683836"/>
                      </a:lnTo>
                      <a:lnTo>
                        <a:pt x="484505" y="4683836"/>
                      </a:lnTo>
                      <a:lnTo>
                        <a:pt x="484505" y="4360811"/>
                      </a:lnTo>
                      <a:close/>
                    </a:path>
                    <a:path w="1292225" h="5975984">
                      <a:moveTo>
                        <a:pt x="484505" y="3230232"/>
                      </a:moveTo>
                      <a:lnTo>
                        <a:pt x="322986" y="3230232"/>
                      </a:lnTo>
                      <a:lnTo>
                        <a:pt x="322986" y="3391738"/>
                      </a:lnTo>
                      <a:lnTo>
                        <a:pt x="161544" y="3391738"/>
                      </a:lnTo>
                      <a:lnTo>
                        <a:pt x="161544" y="3714762"/>
                      </a:lnTo>
                      <a:lnTo>
                        <a:pt x="322986" y="3714762"/>
                      </a:lnTo>
                      <a:lnTo>
                        <a:pt x="322986" y="4037787"/>
                      </a:lnTo>
                      <a:lnTo>
                        <a:pt x="484505" y="4037787"/>
                      </a:lnTo>
                      <a:lnTo>
                        <a:pt x="484505" y="3714762"/>
                      </a:lnTo>
                      <a:lnTo>
                        <a:pt x="323049" y="3714762"/>
                      </a:lnTo>
                      <a:lnTo>
                        <a:pt x="323049" y="3391738"/>
                      </a:lnTo>
                      <a:lnTo>
                        <a:pt x="484505" y="3391738"/>
                      </a:lnTo>
                      <a:lnTo>
                        <a:pt x="484505" y="3230232"/>
                      </a:lnTo>
                      <a:close/>
                    </a:path>
                    <a:path w="1292225" h="5975984">
                      <a:moveTo>
                        <a:pt x="484505" y="2422702"/>
                      </a:moveTo>
                      <a:lnTo>
                        <a:pt x="323049" y="2422702"/>
                      </a:lnTo>
                      <a:lnTo>
                        <a:pt x="161544" y="2422702"/>
                      </a:lnTo>
                      <a:lnTo>
                        <a:pt x="161544" y="2745727"/>
                      </a:lnTo>
                      <a:lnTo>
                        <a:pt x="322986" y="2745727"/>
                      </a:lnTo>
                      <a:lnTo>
                        <a:pt x="322986" y="2907195"/>
                      </a:lnTo>
                      <a:lnTo>
                        <a:pt x="484505" y="2907195"/>
                      </a:lnTo>
                      <a:lnTo>
                        <a:pt x="484505" y="2745689"/>
                      </a:lnTo>
                      <a:lnTo>
                        <a:pt x="323049" y="2745689"/>
                      </a:lnTo>
                      <a:lnTo>
                        <a:pt x="323049" y="2584208"/>
                      </a:lnTo>
                      <a:lnTo>
                        <a:pt x="484505" y="2584208"/>
                      </a:lnTo>
                      <a:lnTo>
                        <a:pt x="484505" y="2422702"/>
                      </a:lnTo>
                      <a:close/>
                    </a:path>
                    <a:path w="1292225" h="5975984">
                      <a:moveTo>
                        <a:pt x="484505" y="1453565"/>
                      </a:moveTo>
                      <a:lnTo>
                        <a:pt x="323049" y="1453565"/>
                      </a:lnTo>
                      <a:lnTo>
                        <a:pt x="161544" y="1453565"/>
                      </a:lnTo>
                      <a:lnTo>
                        <a:pt x="161544" y="1615071"/>
                      </a:lnTo>
                      <a:lnTo>
                        <a:pt x="322986" y="1615071"/>
                      </a:lnTo>
                      <a:lnTo>
                        <a:pt x="322986" y="1776641"/>
                      </a:lnTo>
                      <a:lnTo>
                        <a:pt x="161544" y="1776641"/>
                      </a:lnTo>
                      <a:lnTo>
                        <a:pt x="161544" y="1938159"/>
                      </a:lnTo>
                      <a:lnTo>
                        <a:pt x="323049" y="1938159"/>
                      </a:lnTo>
                      <a:lnTo>
                        <a:pt x="484505" y="1938108"/>
                      </a:lnTo>
                      <a:lnTo>
                        <a:pt x="484505" y="1453565"/>
                      </a:lnTo>
                      <a:close/>
                    </a:path>
                    <a:path w="1292225" h="5975984">
                      <a:moveTo>
                        <a:pt x="484505" y="1130579"/>
                      </a:moveTo>
                      <a:lnTo>
                        <a:pt x="322986" y="1130579"/>
                      </a:lnTo>
                      <a:lnTo>
                        <a:pt x="322986" y="1292098"/>
                      </a:lnTo>
                      <a:lnTo>
                        <a:pt x="484505" y="1292098"/>
                      </a:lnTo>
                      <a:lnTo>
                        <a:pt x="484505" y="1130579"/>
                      </a:lnTo>
                      <a:close/>
                    </a:path>
                    <a:path w="1292225" h="5975984">
                      <a:moveTo>
                        <a:pt x="484505" y="0"/>
                      </a:moveTo>
                      <a:lnTo>
                        <a:pt x="322986" y="0"/>
                      </a:lnTo>
                      <a:lnTo>
                        <a:pt x="322986" y="322986"/>
                      </a:lnTo>
                      <a:lnTo>
                        <a:pt x="161544" y="322986"/>
                      </a:lnTo>
                      <a:lnTo>
                        <a:pt x="161544" y="807516"/>
                      </a:lnTo>
                      <a:lnTo>
                        <a:pt x="322986" y="807516"/>
                      </a:lnTo>
                      <a:lnTo>
                        <a:pt x="322986" y="969022"/>
                      </a:lnTo>
                      <a:lnTo>
                        <a:pt x="484505" y="969022"/>
                      </a:lnTo>
                      <a:lnTo>
                        <a:pt x="484505" y="807504"/>
                      </a:lnTo>
                      <a:lnTo>
                        <a:pt x="323049" y="807504"/>
                      </a:lnTo>
                      <a:lnTo>
                        <a:pt x="323049" y="323024"/>
                      </a:lnTo>
                      <a:lnTo>
                        <a:pt x="484505" y="323024"/>
                      </a:lnTo>
                      <a:lnTo>
                        <a:pt x="484505" y="0"/>
                      </a:lnTo>
                      <a:close/>
                    </a:path>
                    <a:path w="1292225" h="5975984">
                      <a:moveTo>
                        <a:pt x="646036" y="5491404"/>
                      </a:moveTo>
                      <a:lnTo>
                        <a:pt x="484530" y="5491404"/>
                      </a:lnTo>
                      <a:lnTo>
                        <a:pt x="484530" y="5814428"/>
                      </a:lnTo>
                      <a:lnTo>
                        <a:pt x="646036" y="5814428"/>
                      </a:lnTo>
                      <a:lnTo>
                        <a:pt x="646036" y="5491404"/>
                      </a:lnTo>
                      <a:close/>
                    </a:path>
                    <a:path w="1292225" h="5975984">
                      <a:moveTo>
                        <a:pt x="646036" y="3876281"/>
                      </a:moveTo>
                      <a:lnTo>
                        <a:pt x="484530" y="3876281"/>
                      </a:lnTo>
                      <a:lnTo>
                        <a:pt x="484530" y="4037800"/>
                      </a:lnTo>
                      <a:lnTo>
                        <a:pt x="646036" y="4037800"/>
                      </a:lnTo>
                      <a:lnTo>
                        <a:pt x="646036" y="3876281"/>
                      </a:lnTo>
                      <a:close/>
                    </a:path>
                    <a:path w="1292225" h="5975984">
                      <a:moveTo>
                        <a:pt x="646036" y="3553256"/>
                      </a:moveTo>
                      <a:lnTo>
                        <a:pt x="484530" y="3553256"/>
                      </a:lnTo>
                      <a:lnTo>
                        <a:pt x="484530" y="3714762"/>
                      </a:lnTo>
                      <a:lnTo>
                        <a:pt x="646036" y="3714762"/>
                      </a:lnTo>
                      <a:lnTo>
                        <a:pt x="646036" y="3553256"/>
                      </a:lnTo>
                      <a:close/>
                    </a:path>
                    <a:path w="1292225" h="5975984">
                      <a:moveTo>
                        <a:pt x="646036" y="2261171"/>
                      </a:moveTo>
                      <a:lnTo>
                        <a:pt x="484530" y="2261171"/>
                      </a:lnTo>
                      <a:lnTo>
                        <a:pt x="484530" y="3391751"/>
                      </a:lnTo>
                      <a:lnTo>
                        <a:pt x="646036" y="3391751"/>
                      </a:lnTo>
                      <a:lnTo>
                        <a:pt x="646036" y="2261171"/>
                      </a:lnTo>
                      <a:close/>
                    </a:path>
                    <a:path w="1292225" h="5975984">
                      <a:moveTo>
                        <a:pt x="646036" y="1776641"/>
                      </a:moveTo>
                      <a:lnTo>
                        <a:pt x="484530" y="1776641"/>
                      </a:lnTo>
                      <a:lnTo>
                        <a:pt x="484530" y="2099665"/>
                      </a:lnTo>
                      <a:lnTo>
                        <a:pt x="646036" y="2099665"/>
                      </a:lnTo>
                      <a:lnTo>
                        <a:pt x="646036" y="1776641"/>
                      </a:lnTo>
                      <a:close/>
                    </a:path>
                    <a:path w="1292225" h="5975984">
                      <a:moveTo>
                        <a:pt x="646036" y="646061"/>
                      </a:moveTo>
                      <a:lnTo>
                        <a:pt x="484530" y="646061"/>
                      </a:lnTo>
                      <a:lnTo>
                        <a:pt x="484530" y="1453616"/>
                      </a:lnTo>
                      <a:lnTo>
                        <a:pt x="646036" y="1453616"/>
                      </a:lnTo>
                      <a:lnTo>
                        <a:pt x="646036" y="646061"/>
                      </a:lnTo>
                      <a:close/>
                    </a:path>
                    <a:path w="1292225" h="5975984">
                      <a:moveTo>
                        <a:pt x="646036" y="0"/>
                      </a:moveTo>
                      <a:lnTo>
                        <a:pt x="484530" y="0"/>
                      </a:lnTo>
                      <a:lnTo>
                        <a:pt x="484530" y="161505"/>
                      </a:lnTo>
                      <a:lnTo>
                        <a:pt x="646036" y="161505"/>
                      </a:lnTo>
                      <a:lnTo>
                        <a:pt x="646036" y="0"/>
                      </a:lnTo>
                      <a:close/>
                    </a:path>
                    <a:path w="1292225" h="5975984">
                      <a:moveTo>
                        <a:pt x="807580" y="5491404"/>
                      </a:moveTo>
                      <a:lnTo>
                        <a:pt x="646061" y="5491404"/>
                      </a:lnTo>
                      <a:lnTo>
                        <a:pt x="646061" y="5975947"/>
                      </a:lnTo>
                      <a:lnTo>
                        <a:pt x="807580" y="5975947"/>
                      </a:lnTo>
                      <a:lnTo>
                        <a:pt x="807580" y="5491404"/>
                      </a:lnTo>
                      <a:close/>
                    </a:path>
                    <a:path w="1292225" h="5975984">
                      <a:moveTo>
                        <a:pt x="807580" y="4199305"/>
                      </a:moveTo>
                      <a:lnTo>
                        <a:pt x="646061" y="4199305"/>
                      </a:lnTo>
                      <a:lnTo>
                        <a:pt x="646061" y="5329885"/>
                      </a:lnTo>
                      <a:lnTo>
                        <a:pt x="807580" y="5329885"/>
                      </a:lnTo>
                      <a:lnTo>
                        <a:pt x="807580" y="4199305"/>
                      </a:lnTo>
                      <a:close/>
                    </a:path>
                    <a:path w="1292225" h="5975984">
                      <a:moveTo>
                        <a:pt x="807580" y="3714762"/>
                      </a:moveTo>
                      <a:lnTo>
                        <a:pt x="646061" y="3714762"/>
                      </a:lnTo>
                      <a:lnTo>
                        <a:pt x="646061" y="4037787"/>
                      </a:lnTo>
                      <a:lnTo>
                        <a:pt x="807580" y="4037787"/>
                      </a:lnTo>
                      <a:lnTo>
                        <a:pt x="807580" y="3714762"/>
                      </a:lnTo>
                      <a:close/>
                    </a:path>
                    <a:path w="1292225" h="5975984">
                      <a:moveTo>
                        <a:pt x="807580" y="3068726"/>
                      </a:moveTo>
                      <a:lnTo>
                        <a:pt x="646061" y="3068726"/>
                      </a:lnTo>
                      <a:lnTo>
                        <a:pt x="646061" y="3391751"/>
                      </a:lnTo>
                      <a:lnTo>
                        <a:pt x="807580" y="3391751"/>
                      </a:lnTo>
                      <a:lnTo>
                        <a:pt x="807580" y="3068726"/>
                      </a:lnTo>
                      <a:close/>
                    </a:path>
                    <a:path w="1292225" h="5975984">
                      <a:moveTo>
                        <a:pt x="807580" y="2261171"/>
                      </a:moveTo>
                      <a:lnTo>
                        <a:pt x="646061" y="2261171"/>
                      </a:lnTo>
                      <a:lnTo>
                        <a:pt x="646061" y="2907220"/>
                      </a:lnTo>
                      <a:lnTo>
                        <a:pt x="807580" y="2907220"/>
                      </a:lnTo>
                      <a:lnTo>
                        <a:pt x="807580" y="2261171"/>
                      </a:lnTo>
                      <a:close/>
                    </a:path>
                    <a:path w="1292225" h="5975984">
                      <a:moveTo>
                        <a:pt x="807580" y="1615109"/>
                      </a:moveTo>
                      <a:lnTo>
                        <a:pt x="646061" y="1615109"/>
                      </a:lnTo>
                      <a:lnTo>
                        <a:pt x="646061" y="2099640"/>
                      </a:lnTo>
                      <a:lnTo>
                        <a:pt x="807580" y="2099640"/>
                      </a:lnTo>
                      <a:lnTo>
                        <a:pt x="807580" y="1615109"/>
                      </a:lnTo>
                      <a:close/>
                    </a:path>
                    <a:path w="1292225" h="5975984">
                      <a:moveTo>
                        <a:pt x="807580" y="1130579"/>
                      </a:moveTo>
                      <a:lnTo>
                        <a:pt x="646061" y="1130579"/>
                      </a:lnTo>
                      <a:lnTo>
                        <a:pt x="646061" y="1453603"/>
                      </a:lnTo>
                      <a:lnTo>
                        <a:pt x="807580" y="1453603"/>
                      </a:lnTo>
                      <a:lnTo>
                        <a:pt x="807580" y="1130579"/>
                      </a:lnTo>
                      <a:close/>
                    </a:path>
                    <a:path w="1292225" h="5975984">
                      <a:moveTo>
                        <a:pt x="807580" y="646061"/>
                      </a:moveTo>
                      <a:lnTo>
                        <a:pt x="646061" y="646061"/>
                      </a:lnTo>
                      <a:lnTo>
                        <a:pt x="646061" y="807567"/>
                      </a:lnTo>
                      <a:lnTo>
                        <a:pt x="807580" y="807567"/>
                      </a:lnTo>
                      <a:lnTo>
                        <a:pt x="807580" y="646061"/>
                      </a:lnTo>
                      <a:close/>
                    </a:path>
                    <a:path w="1292225" h="5975984">
                      <a:moveTo>
                        <a:pt x="807580" y="161531"/>
                      </a:moveTo>
                      <a:lnTo>
                        <a:pt x="646061" y="161531"/>
                      </a:lnTo>
                      <a:lnTo>
                        <a:pt x="646061" y="484555"/>
                      </a:lnTo>
                      <a:lnTo>
                        <a:pt x="807580" y="484555"/>
                      </a:lnTo>
                      <a:lnTo>
                        <a:pt x="807580" y="161531"/>
                      </a:lnTo>
                      <a:close/>
                    </a:path>
                    <a:path w="1292225" h="5975984">
                      <a:moveTo>
                        <a:pt x="969111" y="969048"/>
                      </a:moveTo>
                      <a:lnTo>
                        <a:pt x="807605" y="969048"/>
                      </a:lnTo>
                      <a:lnTo>
                        <a:pt x="807605" y="1130554"/>
                      </a:lnTo>
                      <a:lnTo>
                        <a:pt x="969111" y="1130554"/>
                      </a:lnTo>
                      <a:lnTo>
                        <a:pt x="969111" y="969048"/>
                      </a:lnTo>
                      <a:close/>
                    </a:path>
                    <a:path w="1292225" h="5975984">
                      <a:moveTo>
                        <a:pt x="969111" y="322986"/>
                      </a:moveTo>
                      <a:lnTo>
                        <a:pt x="807605" y="322986"/>
                      </a:lnTo>
                      <a:lnTo>
                        <a:pt x="807605" y="484492"/>
                      </a:lnTo>
                      <a:lnTo>
                        <a:pt x="969111" y="484492"/>
                      </a:lnTo>
                      <a:lnTo>
                        <a:pt x="969111" y="322986"/>
                      </a:lnTo>
                      <a:close/>
                    </a:path>
                    <a:path w="1292225" h="5975984">
                      <a:moveTo>
                        <a:pt x="1130554" y="5814428"/>
                      </a:moveTo>
                      <a:lnTo>
                        <a:pt x="969111" y="5814428"/>
                      </a:lnTo>
                      <a:lnTo>
                        <a:pt x="807605" y="5814428"/>
                      </a:lnTo>
                      <a:lnTo>
                        <a:pt x="807605" y="5975947"/>
                      </a:lnTo>
                      <a:lnTo>
                        <a:pt x="969048" y="5975947"/>
                      </a:lnTo>
                      <a:lnTo>
                        <a:pt x="1130554" y="5975947"/>
                      </a:lnTo>
                      <a:lnTo>
                        <a:pt x="1130554" y="5814428"/>
                      </a:lnTo>
                      <a:close/>
                    </a:path>
                    <a:path w="1292225" h="5975984">
                      <a:moveTo>
                        <a:pt x="1130554" y="4037800"/>
                      </a:moveTo>
                      <a:lnTo>
                        <a:pt x="969111" y="4037800"/>
                      </a:lnTo>
                      <a:lnTo>
                        <a:pt x="969111" y="3876281"/>
                      </a:lnTo>
                      <a:lnTo>
                        <a:pt x="807605" y="3876281"/>
                      </a:lnTo>
                      <a:lnTo>
                        <a:pt x="807605" y="4037800"/>
                      </a:lnTo>
                      <a:lnTo>
                        <a:pt x="969048" y="4037800"/>
                      </a:lnTo>
                      <a:lnTo>
                        <a:pt x="969048" y="4199305"/>
                      </a:lnTo>
                      <a:lnTo>
                        <a:pt x="807605" y="4199305"/>
                      </a:lnTo>
                      <a:lnTo>
                        <a:pt x="807605" y="4683849"/>
                      </a:lnTo>
                      <a:lnTo>
                        <a:pt x="969048" y="4683849"/>
                      </a:lnTo>
                      <a:lnTo>
                        <a:pt x="969048" y="4845355"/>
                      </a:lnTo>
                      <a:lnTo>
                        <a:pt x="807605" y="4845355"/>
                      </a:lnTo>
                      <a:lnTo>
                        <a:pt x="807605" y="5329898"/>
                      </a:lnTo>
                      <a:lnTo>
                        <a:pt x="969048" y="5329898"/>
                      </a:lnTo>
                      <a:lnTo>
                        <a:pt x="969048" y="5652922"/>
                      </a:lnTo>
                      <a:lnTo>
                        <a:pt x="1130554" y="5652922"/>
                      </a:lnTo>
                      <a:lnTo>
                        <a:pt x="1130554" y="5168379"/>
                      </a:lnTo>
                      <a:lnTo>
                        <a:pt x="969111" y="5168379"/>
                      </a:lnTo>
                      <a:lnTo>
                        <a:pt x="969111" y="5006873"/>
                      </a:lnTo>
                      <a:lnTo>
                        <a:pt x="1130554" y="5006873"/>
                      </a:lnTo>
                      <a:lnTo>
                        <a:pt x="1130554" y="4522330"/>
                      </a:lnTo>
                      <a:lnTo>
                        <a:pt x="969111" y="4522330"/>
                      </a:lnTo>
                      <a:lnTo>
                        <a:pt x="969111" y="4360824"/>
                      </a:lnTo>
                      <a:lnTo>
                        <a:pt x="1130554" y="4360824"/>
                      </a:lnTo>
                      <a:lnTo>
                        <a:pt x="1130554" y="4037800"/>
                      </a:lnTo>
                      <a:close/>
                    </a:path>
                    <a:path w="1292225" h="5975984">
                      <a:moveTo>
                        <a:pt x="1130554" y="3391738"/>
                      </a:moveTo>
                      <a:lnTo>
                        <a:pt x="969111" y="3391738"/>
                      </a:lnTo>
                      <a:lnTo>
                        <a:pt x="969111" y="3230232"/>
                      </a:lnTo>
                      <a:lnTo>
                        <a:pt x="807605" y="3230232"/>
                      </a:lnTo>
                      <a:lnTo>
                        <a:pt x="807605" y="3714762"/>
                      </a:lnTo>
                      <a:lnTo>
                        <a:pt x="969048" y="3714762"/>
                      </a:lnTo>
                      <a:lnTo>
                        <a:pt x="1130554" y="3714762"/>
                      </a:lnTo>
                      <a:lnTo>
                        <a:pt x="1130554" y="3391738"/>
                      </a:lnTo>
                      <a:close/>
                    </a:path>
                    <a:path w="1292225" h="5975984">
                      <a:moveTo>
                        <a:pt x="1130554" y="2745689"/>
                      </a:moveTo>
                      <a:lnTo>
                        <a:pt x="969048" y="2745689"/>
                      </a:lnTo>
                      <a:lnTo>
                        <a:pt x="969048" y="3068713"/>
                      </a:lnTo>
                      <a:lnTo>
                        <a:pt x="1130554" y="3068713"/>
                      </a:lnTo>
                      <a:lnTo>
                        <a:pt x="1130554" y="2745689"/>
                      </a:lnTo>
                      <a:close/>
                    </a:path>
                    <a:path w="1292225" h="5975984">
                      <a:moveTo>
                        <a:pt x="1130554" y="2099627"/>
                      </a:moveTo>
                      <a:lnTo>
                        <a:pt x="969048" y="2099627"/>
                      </a:lnTo>
                      <a:lnTo>
                        <a:pt x="969048" y="2584170"/>
                      </a:lnTo>
                      <a:lnTo>
                        <a:pt x="1130554" y="2584170"/>
                      </a:lnTo>
                      <a:lnTo>
                        <a:pt x="1130554" y="2099627"/>
                      </a:lnTo>
                      <a:close/>
                    </a:path>
                    <a:path w="1292225" h="5975984">
                      <a:moveTo>
                        <a:pt x="1130554" y="1292123"/>
                      </a:moveTo>
                      <a:lnTo>
                        <a:pt x="969111" y="1292123"/>
                      </a:lnTo>
                      <a:lnTo>
                        <a:pt x="807605" y="1292123"/>
                      </a:lnTo>
                      <a:lnTo>
                        <a:pt x="807605" y="1453629"/>
                      </a:lnTo>
                      <a:lnTo>
                        <a:pt x="969048" y="1453629"/>
                      </a:lnTo>
                      <a:lnTo>
                        <a:pt x="969048" y="1938172"/>
                      </a:lnTo>
                      <a:lnTo>
                        <a:pt x="1130554" y="1938172"/>
                      </a:lnTo>
                      <a:lnTo>
                        <a:pt x="1130554" y="1292123"/>
                      </a:lnTo>
                      <a:close/>
                    </a:path>
                    <a:path w="1292225" h="5975984">
                      <a:moveTo>
                        <a:pt x="1130554" y="646061"/>
                      </a:moveTo>
                      <a:lnTo>
                        <a:pt x="969111" y="646061"/>
                      </a:lnTo>
                      <a:lnTo>
                        <a:pt x="807605" y="646061"/>
                      </a:lnTo>
                      <a:lnTo>
                        <a:pt x="807605" y="807567"/>
                      </a:lnTo>
                      <a:lnTo>
                        <a:pt x="969048" y="807567"/>
                      </a:lnTo>
                      <a:lnTo>
                        <a:pt x="1130554" y="807567"/>
                      </a:lnTo>
                      <a:lnTo>
                        <a:pt x="1130554" y="646061"/>
                      </a:lnTo>
                      <a:close/>
                    </a:path>
                    <a:path w="1292225" h="5975984">
                      <a:moveTo>
                        <a:pt x="1130554" y="0"/>
                      </a:moveTo>
                      <a:lnTo>
                        <a:pt x="969048" y="0"/>
                      </a:lnTo>
                      <a:lnTo>
                        <a:pt x="969048" y="161505"/>
                      </a:lnTo>
                      <a:lnTo>
                        <a:pt x="1130554" y="161505"/>
                      </a:lnTo>
                      <a:lnTo>
                        <a:pt x="1130554" y="0"/>
                      </a:lnTo>
                      <a:close/>
                    </a:path>
                    <a:path w="1292225" h="5975984">
                      <a:moveTo>
                        <a:pt x="1292098" y="5814428"/>
                      </a:moveTo>
                      <a:lnTo>
                        <a:pt x="1130592" y="5814428"/>
                      </a:lnTo>
                      <a:lnTo>
                        <a:pt x="1130592" y="5975947"/>
                      </a:lnTo>
                      <a:lnTo>
                        <a:pt x="1292098" y="5975947"/>
                      </a:lnTo>
                      <a:lnTo>
                        <a:pt x="1292098" y="5814428"/>
                      </a:lnTo>
                      <a:close/>
                    </a:path>
                    <a:path w="1292225" h="5975984">
                      <a:moveTo>
                        <a:pt x="1292098" y="5006873"/>
                      </a:moveTo>
                      <a:lnTo>
                        <a:pt x="1130592" y="5006873"/>
                      </a:lnTo>
                      <a:lnTo>
                        <a:pt x="1130592" y="5329898"/>
                      </a:lnTo>
                      <a:lnTo>
                        <a:pt x="1292098" y="5329898"/>
                      </a:lnTo>
                      <a:lnTo>
                        <a:pt x="1292098" y="5006873"/>
                      </a:lnTo>
                      <a:close/>
                    </a:path>
                    <a:path w="1292225" h="5975984">
                      <a:moveTo>
                        <a:pt x="1292098" y="4199305"/>
                      </a:moveTo>
                      <a:lnTo>
                        <a:pt x="1130592" y="4199305"/>
                      </a:lnTo>
                      <a:lnTo>
                        <a:pt x="1130592" y="4522330"/>
                      </a:lnTo>
                      <a:lnTo>
                        <a:pt x="1292098" y="4522330"/>
                      </a:lnTo>
                      <a:lnTo>
                        <a:pt x="1292098" y="4199305"/>
                      </a:lnTo>
                      <a:close/>
                    </a:path>
                    <a:path w="1292225" h="5975984">
                      <a:moveTo>
                        <a:pt x="1292098" y="3068726"/>
                      </a:moveTo>
                      <a:lnTo>
                        <a:pt x="1130592" y="3068726"/>
                      </a:lnTo>
                      <a:lnTo>
                        <a:pt x="1130592" y="3230232"/>
                      </a:lnTo>
                      <a:lnTo>
                        <a:pt x="1292098" y="3230232"/>
                      </a:lnTo>
                      <a:lnTo>
                        <a:pt x="1292098" y="3068726"/>
                      </a:lnTo>
                      <a:close/>
                    </a:path>
                    <a:path w="1292225" h="5975984">
                      <a:moveTo>
                        <a:pt x="1292098" y="1938096"/>
                      </a:moveTo>
                      <a:lnTo>
                        <a:pt x="1130592" y="1938096"/>
                      </a:lnTo>
                      <a:lnTo>
                        <a:pt x="1130592" y="2745651"/>
                      </a:lnTo>
                      <a:lnTo>
                        <a:pt x="1292098" y="2745651"/>
                      </a:lnTo>
                      <a:lnTo>
                        <a:pt x="1292098" y="1938096"/>
                      </a:lnTo>
                      <a:close/>
                    </a:path>
                    <a:path w="1292225" h="5975984">
                      <a:moveTo>
                        <a:pt x="1292098" y="1615109"/>
                      </a:moveTo>
                      <a:lnTo>
                        <a:pt x="1130592" y="1615109"/>
                      </a:lnTo>
                      <a:lnTo>
                        <a:pt x="1130592" y="1776615"/>
                      </a:lnTo>
                      <a:lnTo>
                        <a:pt x="1292098" y="1776615"/>
                      </a:lnTo>
                      <a:lnTo>
                        <a:pt x="1292098" y="1615109"/>
                      </a:lnTo>
                      <a:close/>
                    </a:path>
                    <a:path w="1292225" h="5975984">
                      <a:moveTo>
                        <a:pt x="1292098" y="969048"/>
                      </a:moveTo>
                      <a:lnTo>
                        <a:pt x="1130592" y="969048"/>
                      </a:lnTo>
                      <a:lnTo>
                        <a:pt x="1130592" y="1453591"/>
                      </a:lnTo>
                      <a:lnTo>
                        <a:pt x="1292098" y="1453591"/>
                      </a:lnTo>
                      <a:lnTo>
                        <a:pt x="1292098" y="969048"/>
                      </a:lnTo>
                      <a:close/>
                    </a:path>
                    <a:path w="1292225" h="5975984">
                      <a:moveTo>
                        <a:pt x="1292098" y="161531"/>
                      </a:moveTo>
                      <a:lnTo>
                        <a:pt x="1130592" y="161531"/>
                      </a:lnTo>
                      <a:lnTo>
                        <a:pt x="1130592" y="646061"/>
                      </a:lnTo>
                      <a:lnTo>
                        <a:pt x="1292098" y="646061"/>
                      </a:lnTo>
                      <a:lnTo>
                        <a:pt x="1292098" y="1615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4" name="object 11">
                  <a:extLst>
                    <a:ext uri="{FF2B5EF4-FFF2-40B4-BE49-F238E27FC236}">
                      <a16:creationId xmlns:a16="http://schemas.microsoft.com/office/drawing/2014/main" xmlns="" id="{8477992E-FA47-4B39-A225-C8C091D55C9F}"/>
                    </a:ext>
                  </a:extLst>
                </p:cNvPr>
                <p:cNvSpPr/>
                <p:nvPr/>
              </p:nvSpPr>
              <p:spPr>
                <a:xfrm>
                  <a:off x="15211679" y="3556824"/>
                  <a:ext cx="1292225" cy="597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225" h="5975984">
                      <a:moveTo>
                        <a:pt x="161505" y="5814428"/>
                      </a:moveTo>
                      <a:lnTo>
                        <a:pt x="0" y="5814428"/>
                      </a:lnTo>
                      <a:lnTo>
                        <a:pt x="0" y="5975947"/>
                      </a:lnTo>
                      <a:lnTo>
                        <a:pt x="161505" y="5975947"/>
                      </a:lnTo>
                      <a:lnTo>
                        <a:pt x="161505" y="5814428"/>
                      </a:lnTo>
                      <a:close/>
                    </a:path>
                    <a:path w="1292225" h="5975984">
                      <a:moveTo>
                        <a:pt x="323049" y="2745689"/>
                      </a:moveTo>
                      <a:lnTo>
                        <a:pt x="161531" y="2745689"/>
                      </a:lnTo>
                      <a:lnTo>
                        <a:pt x="161531" y="2907195"/>
                      </a:lnTo>
                      <a:lnTo>
                        <a:pt x="323049" y="2907195"/>
                      </a:lnTo>
                      <a:lnTo>
                        <a:pt x="323049" y="2745689"/>
                      </a:lnTo>
                      <a:close/>
                    </a:path>
                    <a:path w="1292225" h="5975984">
                      <a:moveTo>
                        <a:pt x="484492" y="5652909"/>
                      </a:moveTo>
                      <a:lnTo>
                        <a:pt x="323049" y="5652909"/>
                      </a:lnTo>
                      <a:lnTo>
                        <a:pt x="323049" y="5491404"/>
                      </a:lnTo>
                      <a:lnTo>
                        <a:pt x="161531" y="5491404"/>
                      </a:lnTo>
                      <a:lnTo>
                        <a:pt x="161531" y="5652909"/>
                      </a:lnTo>
                      <a:lnTo>
                        <a:pt x="322986" y="5652909"/>
                      </a:lnTo>
                      <a:lnTo>
                        <a:pt x="322986" y="5975934"/>
                      </a:lnTo>
                      <a:lnTo>
                        <a:pt x="484492" y="5975934"/>
                      </a:lnTo>
                      <a:lnTo>
                        <a:pt x="484492" y="5652909"/>
                      </a:lnTo>
                      <a:close/>
                    </a:path>
                    <a:path w="1292225" h="5975984">
                      <a:moveTo>
                        <a:pt x="484492" y="5006873"/>
                      </a:moveTo>
                      <a:lnTo>
                        <a:pt x="322986" y="5006873"/>
                      </a:lnTo>
                      <a:lnTo>
                        <a:pt x="322986" y="5168379"/>
                      </a:lnTo>
                      <a:lnTo>
                        <a:pt x="484492" y="5168379"/>
                      </a:lnTo>
                      <a:lnTo>
                        <a:pt x="484492" y="5006873"/>
                      </a:lnTo>
                      <a:close/>
                    </a:path>
                    <a:path w="1292225" h="5975984">
                      <a:moveTo>
                        <a:pt x="484492" y="4683836"/>
                      </a:moveTo>
                      <a:lnTo>
                        <a:pt x="323049" y="4683836"/>
                      </a:lnTo>
                      <a:lnTo>
                        <a:pt x="161531" y="4683836"/>
                      </a:lnTo>
                      <a:lnTo>
                        <a:pt x="161531" y="4845342"/>
                      </a:lnTo>
                      <a:lnTo>
                        <a:pt x="322986" y="4845342"/>
                      </a:lnTo>
                      <a:lnTo>
                        <a:pt x="484492" y="4845342"/>
                      </a:lnTo>
                      <a:lnTo>
                        <a:pt x="484492" y="4683836"/>
                      </a:lnTo>
                      <a:close/>
                    </a:path>
                    <a:path w="1292225" h="5975984">
                      <a:moveTo>
                        <a:pt x="484492" y="4037800"/>
                      </a:moveTo>
                      <a:lnTo>
                        <a:pt x="322986" y="4037800"/>
                      </a:lnTo>
                      <a:lnTo>
                        <a:pt x="322986" y="4199305"/>
                      </a:lnTo>
                      <a:lnTo>
                        <a:pt x="161531" y="4199305"/>
                      </a:lnTo>
                      <a:lnTo>
                        <a:pt x="161531" y="4360811"/>
                      </a:lnTo>
                      <a:lnTo>
                        <a:pt x="322986" y="4360811"/>
                      </a:lnTo>
                      <a:lnTo>
                        <a:pt x="484492" y="4360824"/>
                      </a:lnTo>
                      <a:lnTo>
                        <a:pt x="484492" y="4037800"/>
                      </a:lnTo>
                      <a:close/>
                    </a:path>
                    <a:path w="1292225" h="5975984">
                      <a:moveTo>
                        <a:pt x="484492" y="3391738"/>
                      </a:moveTo>
                      <a:lnTo>
                        <a:pt x="323049" y="3391738"/>
                      </a:lnTo>
                      <a:lnTo>
                        <a:pt x="161531" y="3391738"/>
                      </a:lnTo>
                      <a:lnTo>
                        <a:pt x="161531" y="3714762"/>
                      </a:lnTo>
                      <a:lnTo>
                        <a:pt x="323049" y="3714762"/>
                      </a:lnTo>
                      <a:lnTo>
                        <a:pt x="323049" y="3553256"/>
                      </a:lnTo>
                      <a:lnTo>
                        <a:pt x="484492" y="3553256"/>
                      </a:lnTo>
                      <a:lnTo>
                        <a:pt x="484492" y="3391738"/>
                      </a:lnTo>
                      <a:close/>
                    </a:path>
                    <a:path w="1292225" h="5975984">
                      <a:moveTo>
                        <a:pt x="484492" y="3068726"/>
                      </a:moveTo>
                      <a:lnTo>
                        <a:pt x="322986" y="3068726"/>
                      </a:lnTo>
                      <a:lnTo>
                        <a:pt x="322986" y="3230232"/>
                      </a:lnTo>
                      <a:lnTo>
                        <a:pt x="484492" y="3230232"/>
                      </a:lnTo>
                      <a:lnTo>
                        <a:pt x="484492" y="3068726"/>
                      </a:lnTo>
                      <a:close/>
                    </a:path>
                    <a:path w="1292225" h="5975984">
                      <a:moveTo>
                        <a:pt x="484492" y="2099627"/>
                      </a:moveTo>
                      <a:lnTo>
                        <a:pt x="323049" y="2099627"/>
                      </a:lnTo>
                      <a:lnTo>
                        <a:pt x="161531" y="2099627"/>
                      </a:lnTo>
                      <a:lnTo>
                        <a:pt x="161531" y="2422664"/>
                      </a:lnTo>
                      <a:lnTo>
                        <a:pt x="323049" y="2422664"/>
                      </a:lnTo>
                      <a:lnTo>
                        <a:pt x="323049" y="2261133"/>
                      </a:lnTo>
                      <a:lnTo>
                        <a:pt x="484492" y="2261133"/>
                      </a:lnTo>
                      <a:lnTo>
                        <a:pt x="484492" y="2099627"/>
                      </a:lnTo>
                      <a:close/>
                    </a:path>
                    <a:path w="1292225" h="5975984">
                      <a:moveTo>
                        <a:pt x="484492" y="1453565"/>
                      </a:moveTo>
                      <a:lnTo>
                        <a:pt x="323049" y="1453565"/>
                      </a:lnTo>
                      <a:lnTo>
                        <a:pt x="161531" y="1453565"/>
                      </a:lnTo>
                      <a:lnTo>
                        <a:pt x="161531" y="1776590"/>
                      </a:lnTo>
                      <a:lnTo>
                        <a:pt x="323049" y="1776590"/>
                      </a:lnTo>
                      <a:lnTo>
                        <a:pt x="323049" y="1615071"/>
                      </a:lnTo>
                      <a:lnTo>
                        <a:pt x="484492" y="1615071"/>
                      </a:lnTo>
                      <a:lnTo>
                        <a:pt x="484492" y="1453565"/>
                      </a:lnTo>
                      <a:close/>
                    </a:path>
                    <a:path w="1292225" h="5975984">
                      <a:moveTo>
                        <a:pt x="484492" y="969048"/>
                      </a:moveTo>
                      <a:lnTo>
                        <a:pt x="322986" y="969048"/>
                      </a:lnTo>
                      <a:lnTo>
                        <a:pt x="322986" y="1292059"/>
                      </a:lnTo>
                      <a:lnTo>
                        <a:pt x="484492" y="1292059"/>
                      </a:lnTo>
                      <a:lnTo>
                        <a:pt x="484492" y="969048"/>
                      </a:lnTo>
                      <a:close/>
                    </a:path>
                    <a:path w="1292225" h="5975984">
                      <a:moveTo>
                        <a:pt x="484492" y="484517"/>
                      </a:moveTo>
                      <a:lnTo>
                        <a:pt x="323049" y="484517"/>
                      </a:lnTo>
                      <a:lnTo>
                        <a:pt x="161531" y="484517"/>
                      </a:lnTo>
                      <a:lnTo>
                        <a:pt x="161531" y="646036"/>
                      </a:lnTo>
                      <a:lnTo>
                        <a:pt x="322986" y="646036"/>
                      </a:lnTo>
                      <a:lnTo>
                        <a:pt x="322986" y="807542"/>
                      </a:lnTo>
                      <a:lnTo>
                        <a:pt x="484492" y="807542"/>
                      </a:lnTo>
                      <a:lnTo>
                        <a:pt x="484492" y="484517"/>
                      </a:lnTo>
                      <a:close/>
                    </a:path>
                    <a:path w="1292225" h="5975984">
                      <a:moveTo>
                        <a:pt x="484492" y="0"/>
                      </a:moveTo>
                      <a:lnTo>
                        <a:pt x="323049" y="0"/>
                      </a:lnTo>
                      <a:lnTo>
                        <a:pt x="161531" y="0"/>
                      </a:lnTo>
                      <a:lnTo>
                        <a:pt x="161531" y="161505"/>
                      </a:lnTo>
                      <a:lnTo>
                        <a:pt x="322986" y="161505"/>
                      </a:lnTo>
                      <a:lnTo>
                        <a:pt x="322986" y="323024"/>
                      </a:lnTo>
                      <a:lnTo>
                        <a:pt x="484492" y="323024"/>
                      </a:lnTo>
                      <a:lnTo>
                        <a:pt x="484492" y="0"/>
                      </a:lnTo>
                      <a:close/>
                    </a:path>
                    <a:path w="1292225" h="5975984">
                      <a:moveTo>
                        <a:pt x="646023" y="5814428"/>
                      </a:moveTo>
                      <a:lnTo>
                        <a:pt x="484517" y="5814428"/>
                      </a:lnTo>
                      <a:lnTo>
                        <a:pt x="484517" y="5975947"/>
                      </a:lnTo>
                      <a:lnTo>
                        <a:pt x="646023" y="5975947"/>
                      </a:lnTo>
                      <a:lnTo>
                        <a:pt x="646023" y="5814428"/>
                      </a:lnTo>
                      <a:close/>
                    </a:path>
                    <a:path w="1292225" h="5975984">
                      <a:moveTo>
                        <a:pt x="646023" y="4522330"/>
                      </a:moveTo>
                      <a:lnTo>
                        <a:pt x="484517" y="4522330"/>
                      </a:lnTo>
                      <a:lnTo>
                        <a:pt x="484517" y="4845355"/>
                      </a:lnTo>
                      <a:lnTo>
                        <a:pt x="646023" y="4845355"/>
                      </a:lnTo>
                      <a:lnTo>
                        <a:pt x="646023" y="4522330"/>
                      </a:lnTo>
                      <a:close/>
                    </a:path>
                    <a:path w="1292225" h="5975984">
                      <a:moveTo>
                        <a:pt x="646023" y="4037800"/>
                      </a:moveTo>
                      <a:lnTo>
                        <a:pt x="484517" y="4037800"/>
                      </a:lnTo>
                      <a:lnTo>
                        <a:pt x="484517" y="4360824"/>
                      </a:lnTo>
                      <a:lnTo>
                        <a:pt x="646023" y="4360824"/>
                      </a:lnTo>
                      <a:lnTo>
                        <a:pt x="646023" y="4037800"/>
                      </a:lnTo>
                      <a:close/>
                    </a:path>
                    <a:path w="1292225" h="5975984">
                      <a:moveTo>
                        <a:pt x="646023" y="3230232"/>
                      </a:moveTo>
                      <a:lnTo>
                        <a:pt x="484517" y="3230232"/>
                      </a:lnTo>
                      <a:lnTo>
                        <a:pt x="484517" y="3714762"/>
                      </a:lnTo>
                      <a:lnTo>
                        <a:pt x="646023" y="3714762"/>
                      </a:lnTo>
                      <a:lnTo>
                        <a:pt x="646023" y="3230232"/>
                      </a:lnTo>
                      <a:close/>
                    </a:path>
                    <a:path w="1292225" h="5975984">
                      <a:moveTo>
                        <a:pt x="646023" y="2745689"/>
                      </a:moveTo>
                      <a:lnTo>
                        <a:pt x="484517" y="2745689"/>
                      </a:lnTo>
                      <a:lnTo>
                        <a:pt x="484517" y="3068713"/>
                      </a:lnTo>
                      <a:lnTo>
                        <a:pt x="646023" y="3068713"/>
                      </a:lnTo>
                      <a:lnTo>
                        <a:pt x="646023" y="2745689"/>
                      </a:lnTo>
                      <a:close/>
                    </a:path>
                    <a:path w="1292225" h="5975984">
                      <a:moveTo>
                        <a:pt x="646023" y="2099627"/>
                      </a:moveTo>
                      <a:lnTo>
                        <a:pt x="484517" y="2099627"/>
                      </a:lnTo>
                      <a:lnTo>
                        <a:pt x="484517" y="2422664"/>
                      </a:lnTo>
                      <a:lnTo>
                        <a:pt x="646023" y="2422664"/>
                      </a:lnTo>
                      <a:lnTo>
                        <a:pt x="646023" y="2099627"/>
                      </a:lnTo>
                      <a:close/>
                    </a:path>
                    <a:path w="1292225" h="5975984">
                      <a:moveTo>
                        <a:pt x="646023" y="1615109"/>
                      </a:moveTo>
                      <a:lnTo>
                        <a:pt x="484517" y="1615109"/>
                      </a:lnTo>
                      <a:lnTo>
                        <a:pt x="484517" y="1938121"/>
                      </a:lnTo>
                      <a:lnTo>
                        <a:pt x="646023" y="1938121"/>
                      </a:lnTo>
                      <a:lnTo>
                        <a:pt x="646023" y="1615109"/>
                      </a:lnTo>
                      <a:close/>
                    </a:path>
                    <a:path w="1292225" h="5975984">
                      <a:moveTo>
                        <a:pt x="646023" y="1130579"/>
                      </a:moveTo>
                      <a:lnTo>
                        <a:pt x="484517" y="1130579"/>
                      </a:lnTo>
                      <a:lnTo>
                        <a:pt x="484517" y="1292098"/>
                      </a:lnTo>
                      <a:lnTo>
                        <a:pt x="646023" y="1292098"/>
                      </a:lnTo>
                      <a:lnTo>
                        <a:pt x="646023" y="1130579"/>
                      </a:lnTo>
                      <a:close/>
                    </a:path>
                    <a:path w="1292225" h="5975984">
                      <a:moveTo>
                        <a:pt x="646023" y="646061"/>
                      </a:moveTo>
                      <a:lnTo>
                        <a:pt x="484517" y="646061"/>
                      </a:lnTo>
                      <a:lnTo>
                        <a:pt x="484517" y="807567"/>
                      </a:lnTo>
                      <a:lnTo>
                        <a:pt x="646023" y="807567"/>
                      </a:lnTo>
                      <a:lnTo>
                        <a:pt x="646023" y="646061"/>
                      </a:lnTo>
                      <a:close/>
                    </a:path>
                    <a:path w="1292225" h="5975984">
                      <a:moveTo>
                        <a:pt x="646023" y="0"/>
                      </a:moveTo>
                      <a:lnTo>
                        <a:pt x="484517" y="0"/>
                      </a:lnTo>
                      <a:lnTo>
                        <a:pt x="484517" y="161505"/>
                      </a:lnTo>
                      <a:lnTo>
                        <a:pt x="646023" y="161505"/>
                      </a:lnTo>
                      <a:lnTo>
                        <a:pt x="646023" y="0"/>
                      </a:lnTo>
                      <a:close/>
                    </a:path>
                    <a:path w="1292225" h="5975984">
                      <a:moveTo>
                        <a:pt x="807567" y="5652909"/>
                      </a:moveTo>
                      <a:lnTo>
                        <a:pt x="646061" y="5652909"/>
                      </a:lnTo>
                      <a:lnTo>
                        <a:pt x="646061" y="5814415"/>
                      </a:lnTo>
                      <a:lnTo>
                        <a:pt x="807567" y="5814415"/>
                      </a:lnTo>
                      <a:lnTo>
                        <a:pt x="807567" y="5652909"/>
                      </a:lnTo>
                      <a:close/>
                    </a:path>
                    <a:path w="1292225" h="5975984">
                      <a:moveTo>
                        <a:pt x="807567" y="4522330"/>
                      </a:moveTo>
                      <a:lnTo>
                        <a:pt x="646061" y="4522330"/>
                      </a:lnTo>
                      <a:lnTo>
                        <a:pt x="646061" y="5491404"/>
                      </a:lnTo>
                      <a:lnTo>
                        <a:pt x="807567" y="5491404"/>
                      </a:lnTo>
                      <a:lnTo>
                        <a:pt x="807567" y="4522330"/>
                      </a:lnTo>
                      <a:close/>
                    </a:path>
                    <a:path w="1292225" h="5975984">
                      <a:moveTo>
                        <a:pt x="807567" y="4037800"/>
                      </a:moveTo>
                      <a:lnTo>
                        <a:pt x="646061" y="4037800"/>
                      </a:lnTo>
                      <a:lnTo>
                        <a:pt x="646061" y="4199305"/>
                      </a:lnTo>
                      <a:lnTo>
                        <a:pt x="807567" y="4199305"/>
                      </a:lnTo>
                      <a:lnTo>
                        <a:pt x="807567" y="4037800"/>
                      </a:lnTo>
                      <a:close/>
                    </a:path>
                    <a:path w="1292225" h="5975984">
                      <a:moveTo>
                        <a:pt x="807567" y="3714762"/>
                      </a:moveTo>
                      <a:lnTo>
                        <a:pt x="646061" y="3714762"/>
                      </a:lnTo>
                      <a:lnTo>
                        <a:pt x="646061" y="3876268"/>
                      </a:lnTo>
                      <a:lnTo>
                        <a:pt x="807567" y="3876268"/>
                      </a:lnTo>
                      <a:lnTo>
                        <a:pt x="807567" y="3714762"/>
                      </a:lnTo>
                      <a:close/>
                    </a:path>
                    <a:path w="1292225" h="5975984">
                      <a:moveTo>
                        <a:pt x="807567" y="3391738"/>
                      </a:moveTo>
                      <a:lnTo>
                        <a:pt x="646061" y="3391738"/>
                      </a:lnTo>
                      <a:lnTo>
                        <a:pt x="646061" y="3553256"/>
                      </a:lnTo>
                      <a:lnTo>
                        <a:pt x="807567" y="3553256"/>
                      </a:lnTo>
                      <a:lnTo>
                        <a:pt x="807567" y="3391738"/>
                      </a:lnTo>
                      <a:close/>
                    </a:path>
                    <a:path w="1292225" h="5975984">
                      <a:moveTo>
                        <a:pt x="807567" y="2745689"/>
                      </a:moveTo>
                      <a:lnTo>
                        <a:pt x="646061" y="2745689"/>
                      </a:lnTo>
                      <a:lnTo>
                        <a:pt x="646061" y="3068713"/>
                      </a:lnTo>
                      <a:lnTo>
                        <a:pt x="807567" y="3068713"/>
                      </a:lnTo>
                      <a:lnTo>
                        <a:pt x="807567" y="2745689"/>
                      </a:lnTo>
                      <a:close/>
                    </a:path>
                    <a:path w="1292225" h="5975984">
                      <a:moveTo>
                        <a:pt x="807567" y="2099627"/>
                      </a:moveTo>
                      <a:lnTo>
                        <a:pt x="646061" y="2099627"/>
                      </a:lnTo>
                      <a:lnTo>
                        <a:pt x="646061" y="2584170"/>
                      </a:lnTo>
                      <a:lnTo>
                        <a:pt x="807567" y="2584170"/>
                      </a:lnTo>
                      <a:lnTo>
                        <a:pt x="807567" y="2099627"/>
                      </a:lnTo>
                      <a:close/>
                    </a:path>
                    <a:path w="1292225" h="5975984">
                      <a:moveTo>
                        <a:pt x="807567" y="1776641"/>
                      </a:moveTo>
                      <a:lnTo>
                        <a:pt x="646061" y="1776641"/>
                      </a:lnTo>
                      <a:lnTo>
                        <a:pt x="646061" y="1938159"/>
                      </a:lnTo>
                      <a:lnTo>
                        <a:pt x="807567" y="1938159"/>
                      </a:lnTo>
                      <a:lnTo>
                        <a:pt x="807567" y="1776641"/>
                      </a:lnTo>
                      <a:close/>
                    </a:path>
                    <a:path w="1292225" h="5975984">
                      <a:moveTo>
                        <a:pt x="807567" y="1292123"/>
                      </a:moveTo>
                      <a:lnTo>
                        <a:pt x="646061" y="1292123"/>
                      </a:lnTo>
                      <a:lnTo>
                        <a:pt x="646061" y="1615147"/>
                      </a:lnTo>
                      <a:lnTo>
                        <a:pt x="807567" y="1615147"/>
                      </a:lnTo>
                      <a:lnTo>
                        <a:pt x="807567" y="1292123"/>
                      </a:lnTo>
                      <a:close/>
                    </a:path>
                    <a:path w="1292225" h="5975984">
                      <a:moveTo>
                        <a:pt x="807567" y="646061"/>
                      </a:moveTo>
                      <a:lnTo>
                        <a:pt x="646061" y="646061"/>
                      </a:lnTo>
                      <a:lnTo>
                        <a:pt x="646061" y="1130592"/>
                      </a:lnTo>
                      <a:lnTo>
                        <a:pt x="807567" y="1130592"/>
                      </a:lnTo>
                      <a:lnTo>
                        <a:pt x="807567" y="646061"/>
                      </a:lnTo>
                      <a:close/>
                    </a:path>
                    <a:path w="1292225" h="5975984">
                      <a:moveTo>
                        <a:pt x="807567" y="0"/>
                      </a:moveTo>
                      <a:lnTo>
                        <a:pt x="646061" y="0"/>
                      </a:lnTo>
                      <a:lnTo>
                        <a:pt x="646061" y="323024"/>
                      </a:lnTo>
                      <a:lnTo>
                        <a:pt x="807567" y="323024"/>
                      </a:lnTo>
                      <a:lnTo>
                        <a:pt x="807567" y="0"/>
                      </a:lnTo>
                      <a:close/>
                    </a:path>
                    <a:path w="1292225" h="5975984">
                      <a:moveTo>
                        <a:pt x="1130554" y="5814428"/>
                      </a:moveTo>
                      <a:lnTo>
                        <a:pt x="969048" y="5814428"/>
                      </a:lnTo>
                      <a:lnTo>
                        <a:pt x="969048" y="5975947"/>
                      </a:lnTo>
                      <a:lnTo>
                        <a:pt x="1130554" y="5975947"/>
                      </a:lnTo>
                      <a:lnTo>
                        <a:pt x="1130554" y="5814428"/>
                      </a:lnTo>
                      <a:close/>
                    </a:path>
                    <a:path w="1292225" h="5975984">
                      <a:moveTo>
                        <a:pt x="1130554" y="5168379"/>
                      </a:moveTo>
                      <a:lnTo>
                        <a:pt x="969098" y="5168379"/>
                      </a:lnTo>
                      <a:lnTo>
                        <a:pt x="807593" y="5168379"/>
                      </a:lnTo>
                      <a:lnTo>
                        <a:pt x="807593" y="5329885"/>
                      </a:lnTo>
                      <a:lnTo>
                        <a:pt x="969048" y="5329885"/>
                      </a:lnTo>
                      <a:lnTo>
                        <a:pt x="969048" y="5491404"/>
                      </a:lnTo>
                      <a:lnTo>
                        <a:pt x="807593" y="5491404"/>
                      </a:lnTo>
                      <a:lnTo>
                        <a:pt x="807593" y="5652909"/>
                      </a:lnTo>
                      <a:lnTo>
                        <a:pt x="969048" y="5652909"/>
                      </a:lnTo>
                      <a:lnTo>
                        <a:pt x="1130554" y="5652922"/>
                      </a:lnTo>
                      <a:lnTo>
                        <a:pt x="1130554" y="5168379"/>
                      </a:lnTo>
                      <a:close/>
                    </a:path>
                    <a:path w="1292225" h="5975984">
                      <a:moveTo>
                        <a:pt x="1130554" y="4845355"/>
                      </a:moveTo>
                      <a:lnTo>
                        <a:pt x="969048" y="4845355"/>
                      </a:lnTo>
                      <a:lnTo>
                        <a:pt x="969048" y="5006873"/>
                      </a:lnTo>
                      <a:lnTo>
                        <a:pt x="1130554" y="5006873"/>
                      </a:lnTo>
                      <a:lnTo>
                        <a:pt x="1130554" y="4845355"/>
                      </a:lnTo>
                      <a:close/>
                    </a:path>
                    <a:path w="1292225" h="5975984">
                      <a:moveTo>
                        <a:pt x="1130554" y="4360811"/>
                      </a:moveTo>
                      <a:lnTo>
                        <a:pt x="969048" y="4360811"/>
                      </a:lnTo>
                      <a:lnTo>
                        <a:pt x="969048" y="4522330"/>
                      </a:lnTo>
                      <a:lnTo>
                        <a:pt x="807593" y="4522330"/>
                      </a:lnTo>
                      <a:lnTo>
                        <a:pt x="807593" y="4683836"/>
                      </a:lnTo>
                      <a:lnTo>
                        <a:pt x="969048" y="4683836"/>
                      </a:lnTo>
                      <a:lnTo>
                        <a:pt x="1130554" y="4683836"/>
                      </a:lnTo>
                      <a:lnTo>
                        <a:pt x="1130554" y="4360811"/>
                      </a:lnTo>
                      <a:close/>
                    </a:path>
                    <a:path w="1292225" h="5975984">
                      <a:moveTo>
                        <a:pt x="1130554" y="3876281"/>
                      </a:moveTo>
                      <a:lnTo>
                        <a:pt x="969098" y="3876281"/>
                      </a:lnTo>
                      <a:lnTo>
                        <a:pt x="807593" y="3876281"/>
                      </a:lnTo>
                      <a:lnTo>
                        <a:pt x="807593" y="4199305"/>
                      </a:lnTo>
                      <a:lnTo>
                        <a:pt x="969098" y="4199305"/>
                      </a:lnTo>
                      <a:lnTo>
                        <a:pt x="969098" y="4037800"/>
                      </a:lnTo>
                      <a:lnTo>
                        <a:pt x="1130554" y="4037800"/>
                      </a:lnTo>
                      <a:lnTo>
                        <a:pt x="1130554" y="3876281"/>
                      </a:lnTo>
                      <a:close/>
                    </a:path>
                    <a:path w="1292225" h="5975984">
                      <a:moveTo>
                        <a:pt x="1130554" y="3068726"/>
                      </a:moveTo>
                      <a:lnTo>
                        <a:pt x="969048" y="3068726"/>
                      </a:lnTo>
                      <a:lnTo>
                        <a:pt x="969048" y="3230232"/>
                      </a:lnTo>
                      <a:lnTo>
                        <a:pt x="807593" y="3230232"/>
                      </a:lnTo>
                      <a:lnTo>
                        <a:pt x="807593" y="3714762"/>
                      </a:lnTo>
                      <a:lnTo>
                        <a:pt x="969048" y="3714762"/>
                      </a:lnTo>
                      <a:lnTo>
                        <a:pt x="1130554" y="3714762"/>
                      </a:lnTo>
                      <a:lnTo>
                        <a:pt x="1130554" y="3553256"/>
                      </a:lnTo>
                      <a:lnTo>
                        <a:pt x="969098" y="3553256"/>
                      </a:lnTo>
                      <a:lnTo>
                        <a:pt x="969098" y="3391751"/>
                      </a:lnTo>
                      <a:lnTo>
                        <a:pt x="1130554" y="3391751"/>
                      </a:lnTo>
                      <a:lnTo>
                        <a:pt x="1130554" y="3068726"/>
                      </a:lnTo>
                      <a:close/>
                    </a:path>
                    <a:path w="1292225" h="5975984">
                      <a:moveTo>
                        <a:pt x="1130554" y="2584183"/>
                      </a:moveTo>
                      <a:lnTo>
                        <a:pt x="969098" y="2584183"/>
                      </a:lnTo>
                      <a:lnTo>
                        <a:pt x="969098" y="2422702"/>
                      </a:lnTo>
                      <a:lnTo>
                        <a:pt x="807593" y="2422702"/>
                      </a:lnTo>
                      <a:lnTo>
                        <a:pt x="807593" y="2745727"/>
                      </a:lnTo>
                      <a:lnTo>
                        <a:pt x="969098" y="2745727"/>
                      </a:lnTo>
                      <a:lnTo>
                        <a:pt x="1130554" y="2745689"/>
                      </a:lnTo>
                      <a:lnTo>
                        <a:pt x="1130554" y="2584183"/>
                      </a:lnTo>
                      <a:close/>
                    </a:path>
                    <a:path w="1292225" h="5975984">
                      <a:moveTo>
                        <a:pt x="1130554" y="1776641"/>
                      </a:moveTo>
                      <a:lnTo>
                        <a:pt x="969048" y="1776641"/>
                      </a:lnTo>
                      <a:lnTo>
                        <a:pt x="969048" y="1938096"/>
                      </a:lnTo>
                      <a:lnTo>
                        <a:pt x="807593" y="1938096"/>
                      </a:lnTo>
                      <a:lnTo>
                        <a:pt x="807593" y="2261108"/>
                      </a:lnTo>
                      <a:lnTo>
                        <a:pt x="969098" y="2261108"/>
                      </a:lnTo>
                      <a:lnTo>
                        <a:pt x="969098" y="2099665"/>
                      </a:lnTo>
                      <a:lnTo>
                        <a:pt x="1130554" y="2099665"/>
                      </a:lnTo>
                      <a:lnTo>
                        <a:pt x="1130554" y="1776641"/>
                      </a:lnTo>
                      <a:close/>
                    </a:path>
                    <a:path w="1292225" h="5975984">
                      <a:moveTo>
                        <a:pt x="1130554" y="1292123"/>
                      </a:moveTo>
                      <a:lnTo>
                        <a:pt x="969098" y="1292123"/>
                      </a:lnTo>
                      <a:lnTo>
                        <a:pt x="807593" y="1292123"/>
                      </a:lnTo>
                      <a:lnTo>
                        <a:pt x="807593" y="1453629"/>
                      </a:lnTo>
                      <a:lnTo>
                        <a:pt x="969048" y="1453629"/>
                      </a:lnTo>
                      <a:lnTo>
                        <a:pt x="1130554" y="1453629"/>
                      </a:lnTo>
                      <a:lnTo>
                        <a:pt x="1130554" y="1292123"/>
                      </a:lnTo>
                      <a:close/>
                    </a:path>
                    <a:path w="1292225" h="5975984">
                      <a:moveTo>
                        <a:pt x="1130554" y="0"/>
                      </a:moveTo>
                      <a:lnTo>
                        <a:pt x="969048" y="0"/>
                      </a:lnTo>
                      <a:lnTo>
                        <a:pt x="969048" y="1130579"/>
                      </a:lnTo>
                      <a:lnTo>
                        <a:pt x="1130554" y="1130579"/>
                      </a:lnTo>
                      <a:lnTo>
                        <a:pt x="1130554" y="0"/>
                      </a:lnTo>
                      <a:close/>
                    </a:path>
                    <a:path w="1292225" h="5975984">
                      <a:moveTo>
                        <a:pt x="1292085" y="5814428"/>
                      </a:moveTo>
                      <a:lnTo>
                        <a:pt x="1130579" y="5814428"/>
                      </a:lnTo>
                      <a:lnTo>
                        <a:pt x="1130579" y="5975947"/>
                      </a:lnTo>
                      <a:lnTo>
                        <a:pt x="1292085" y="5975947"/>
                      </a:lnTo>
                      <a:lnTo>
                        <a:pt x="1292085" y="5814428"/>
                      </a:lnTo>
                      <a:close/>
                    </a:path>
                    <a:path w="1292225" h="5975984">
                      <a:moveTo>
                        <a:pt x="1292085" y="5168379"/>
                      </a:moveTo>
                      <a:lnTo>
                        <a:pt x="1130579" y="5168379"/>
                      </a:lnTo>
                      <a:lnTo>
                        <a:pt x="1130579" y="5491404"/>
                      </a:lnTo>
                      <a:lnTo>
                        <a:pt x="1292085" y="5491404"/>
                      </a:lnTo>
                      <a:lnTo>
                        <a:pt x="1292085" y="5168379"/>
                      </a:lnTo>
                      <a:close/>
                    </a:path>
                    <a:path w="1292225" h="5975984">
                      <a:moveTo>
                        <a:pt x="1292085" y="4522330"/>
                      </a:moveTo>
                      <a:lnTo>
                        <a:pt x="1130579" y="4522330"/>
                      </a:lnTo>
                      <a:lnTo>
                        <a:pt x="1130579" y="4683836"/>
                      </a:lnTo>
                      <a:lnTo>
                        <a:pt x="1292085" y="4683836"/>
                      </a:lnTo>
                      <a:lnTo>
                        <a:pt x="1292085" y="4522330"/>
                      </a:lnTo>
                      <a:close/>
                    </a:path>
                    <a:path w="1292225" h="5975984">
                      <a:moveTo>
                        <a:pt x="1292085" y="4199305"/>
                      </a:moveTo>
                      <a:lnTo>
                        <a:pt x="1130579" y="4199305"/>
                      </a:lnTo>
                      <a:lnTo>
                        <a:pt x="1130579" y="4360811"/>
                      </a:lnTo>
                      <a:lnTo>
                        <a:pt x="1292085" y="4360811"/>
                      </a:lnTo>
                      <a:lnTo>
                        <a:pt x="1292085" y="4199305"/>
                      </a:lnTo>
                      <a:close/>
                    </a:path>
                    <a:path w="1292225" h="5975984">
                      <a:moveTo>
                        <a:pt x="1292085" y="3230232"/>
                      </a:moveTo>
                      <a:lnTo>
                        <a:pt x="1130579" y="3230232"/>
                      </a:lnTo>
                      <a:lnTo>
                        <a:pt x="1130579" y="3876281"/>
                      </a:lnTo>
                      <a:lnTo>
                        <a:pt x="1292085" y="3876281"/>
                      </a:lnTo>
                      <a:lnTo>
                        <a:pt x="1292085" y="3230232"/>
                      </a:lnTo>
                      <a:close/>
                    </a:path>
                    <a:path w="1292225" h="5975984">
                      <a:moveTo>
                        <a:pt x="1292085" y="2261171"/>
                      </a:moveTo>
                      <a:lnTo>
                        <a:pt x="1130579" y="2261171"/>
                      </a:lnTo>
                      <a:lnTo>
                        <a:pt x="1130579" y="2745702"/>
                      </a:lnTo>
                      <a:lnTo>
                        <a:pt x="1292085" y="2745702"/>
                      </a:lnTo>
                      <a:lnTo>
                        <a:pt x="1292085" y="2261171"/>
                      </a:lnTo>
                      <a:close/>
                    </a:path>
                    <a:path w="1292225" h="5975984">
                      <a:moveTo>
                        <a:pt x="1292085" y="1615109"/>
                      </a:moveTo>
                      <a:lnTo>
                        <a:pt x="1130579" y="1615109"/>
                      </a:lnTo>
                      <a:lnTo>
                        <a:pt x="1130579" y="1938121"/>
                      </a:lnTo>
                      <a:lnTo>
                        <a:pt x="1292085" y="1938121"/>
                      </a:lnTo>
                      <a:lnTo>
                        <a:pt x="1292085" y="1615109"/>
                      </a:lnTo>
                      <a:close/>
                    </a:path>
                    <a:path w="1292225" h="5975984">
                      <a:moveTo>
                        <a:pt x="1292085" y="1292123"/>
                      </a:moveTo>
                      <a:lnTo>
                        <a:pt x="1130579" y="1292123"/>
                      </a:lnTo>
                      <a:lnTo>
                        <a:pt x="1130579" y="1453629"/>
                      </a:lnTo>
                      <a:lnTo>
                        <a:pt x="1292085" y="1453629"/>
                      </a:lnTo>
                      <a:lnTo>
                        <a:pt x="1292085" y="1292123"/>
                      </a:lnTo>
                      <a:close/>
                    </a:path>
                    <a:path w="1292225" h="5975984">
                      <a:moveTo>
                        <a:pt x="1292085" y="969048"/>
                      </a:moveTo>
                      <a:lnTo>
                        <a:pt x="1130579" y="969048"/>
                      </a:lnTo>
                      <a:lnTo>
                        <a:pt x="1130579" y="1130554"/>
                      </a:lnTo>
                      <a:lnTo>
                        <a:pt x="1292085" y="1130554"/>
                      </a:lnTo>
                      <a:lnTo>
                        <a:pt x="1292085" y="969048"/>
                      </a:lnTo>
                      <a:close/>
                    </a:path>
                    <a:path w="1292225" h="5975984">
                      <a:moveTo>
                        <a:pt x="1292085" y="0"/>
                      </a:moveTo>
                      <a:lnTo>
                        <a:pt x="1130579" y="0"/>
                      </a:lnTo>
                      <a:lnTo>
                        <a:pt x="1130579" y="161505"/>
                      </a:lnTo>
                      <a:lnTo>
                        <a:pt x="1292085" y="161505"/>
                      </a:lnTo>
                      <a:lnTo>
                        <a:pt x="12920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" name="object 12">
                  <a:extLst>
                    <a:ext uri="{FF2B5EF4-FFF2-40B4-BE49-F238E27FC236}">
                      <a16:creationId xmlns:a16="http://schemas.microsoft.com/office/drawing/2014/main" xmlns="" id="{C05B2907-4A41-44C2-B43F-4EDDFEB28160}"/>
                    </a:ext>
                  </a:extLst>
                </p:cNvPr>
                <p:cNvSpPr/>
                <p:nvPr/>
              </p:nvSpPr>
              <p:spPr>
                <a:xfrm>
                  <a:off x="16342259" y="3556824"/>
                  <a:ext cx="969644" cy="5975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644" h="5975984">
                      <a:moveTo>
                        <a:pt x="161505" y="5814428"/>
                      </a:moveTo>
                      <a:lnTo>
                        <a:pt x="0" y="5814428"/>
                      </a:lnTo>
                      <a:lnTo>
                        <a:pt x="0" y="5975947"/>
                      </a:lnTo>
                      <a:lnTo>
                        <a:pt x="161505" y="5975947"/>
                      </a:lnTo>
                      <a:lnTo>
                        <a:pt x="161505" y="5814428"/>
                      </a:lnTo>
                      <a:close/>
                    </a:path>
                    <a:path w="969644" h="5975984">
                      <a:moveTo>
                        <a:pt x="323049" y="5652909"/>
                      </a:moveTo>
                      <a:lnTo>
                        <a:pt x="161544" y="5652909"/>
                      </a:lnTo>
                      <a:lnTo>
                        <a:pt x="161544" y="5814415"/>
                      </a:lnTo>
                      <a:lnTo>
                        <a:pt x="323049" y="5814415"/>
                      </a:lnTo>
                      <a:lnTo>
                        <a:pt x="323049" y="5652909"/>
                      </a:lnTo>
                      <a:close/>
                    </a:path>
                    <a:path w="969644" h="5975984">
                      <a:moveTo>
                        <a:pt x="484492" y="3230232"/>
                      </a:moveTo>
                      <a:lnTo>
                        <a:pt x="322986" y="3230232"/>
                      </a:lnTo>
                      <a:lnTo>
                        <a:pt x="322986" y="3391738"/>
                      </a:lnTo>
                      <a:lnTo>
                        <a:pt x="161544" y="3391738"/>
                      </a:lnTo>
                      <a:lnTo>
                        <a:pt x="161544" y="3876281"/>
                      </a:lnTo>
                      <a:lnTo>
                        <a:pt x="322986" y="3876281"/>
                      </a:lnTo>
                      <a:lnTo>
                        <a:pt x="322986" y="4037800"/>
                      </a:lnTo>
                      <a:lnTo>
                        <a:pt x="161544" y="4037800"/>
                      </a:lnTo>
                      <a:lnTo>
                        <a:pt x="161544" y="4360824"/>
                      </a:lnTo>
                      <a:lnTo>
                        <a:pt x="322986" y="4360824"/>
                      </a:lnTo>
                      <a:lnTo>
                        <a:pt x="322986" y="4522330"/>
                      </a:lnTo>
                      <a:lnTo>
                        <a:pt x="161544" y="4522330"/>
                      </a:lnTo>
                      <a:lnTo>
                        <a:pt x="161544" y="5329885"/>
                      </a:lnTo>
                      <a:lnTo>
                        <a:pt x="322986" y="5329885"/>
                      </a:lnTo>
                      <a:lnTo>
                        <a:pt x="322986" y="5491404"/>
                      </a:lnTo>
                      <a:lnTo>
                        <a:pt x="484492" y="5491404"/>
                      </a:lnTo>
                      <a:lnTo>
                        <a:pt x="484492" y="5006873"/>
                      </a:lnTo>
                      <a:lnTo>
                        <a:pt x="323049" y="5006873"/>
                      </a:lnTo>
                      <a:lnTo>
                        <a:pt x="323049" y="4522330"/>
                      </a:lnTo>
                      <a:lnTo>
                        <a:pt x="484492" y="4522330"/>
                      </a:lnTo>
                      <a:lnTo>
                        <a:pt x="484492" y="4360811"/>
                      </a:lnTo>
                      <a:lnTo>
                        <a:pt x="323049" y="4360811"/>
                      </a:lnTo>
                      <a:lnTo>
                        <a:pt x="323049" y="4037800"/>
                      </a:lnTo>
                      <a:lnTo>
                        <a:pt x="484492" y="4037800"/>
                      </a:lnTo>
                      <a:lnTo>
                        <a:pt x="484492" y="3876281"/>
                      </a:lnTo>
                      <a:lnTo>
                        <a:pt x="323049" y="3876281"/>
                      </a:lnTo>
                      <a:lnTo>
                        <a:pt x="323049" y="3714762"/>
                      </a:lnTo>
                      <a:lnTo>
                        <a:pt x="484492" y="3714762"/>
                      </a:lnTo>
                      <a:lnTo>
                        <a:pt x="484492" y="3553256"/>
                      </a:lnTo>
                      <a:lnTo>
                        <a:pt x="323049" y="3553256"/>
                      </a:lnTo>
                      <a:lnTo>
                        <a:pt x="323049" y="3391738"/>
                      </a:lnTo>
                      <a:lnTo>
                        <a:pt x="484492" y="3391738"/>
                      </a:lnTo>
                      <a:lnTo>
                        <a:pt x="484492" y="3230232"/>
                      </a:lnTo>
                      <a:close/>
                    </a:path>
                    <a:path w="969644" h="5975984">
                      <a:moveTo>
                        <a:pt x="484492" y="2584183"/>
                      </a:moveTo>
                      <a:lnTo>
                        <a:pt x="322986" y="2584183"/>
                      </a:lnTo>
                      <a:lnTo>
                        <a:pt x="322986" y="2745689"/>
                      </a:lnTo>
                      <a:lnTo>
                        <a:pt x="161544" y="2745689"/>
                      </a:lnTo>
                      <a:lnTo>
                        <a:pt x="161544" y="3068713"/>
                      </a:lnTo>
                      <a:lnTo>
                        <a:pt x="323049" y="3068713"/>
                      </a:lnTo>
                      <a:lnTo>
                        <a:pt x="323049" y="2907207"/>
                      </a:lnTo>
                      <a:lnTo>
                        <a:pt x="484492" y="2907207"/>
                      </a:lnTo>
                      <a:lnTo>
                        <a:pt x="484492" y="2584183"/>
                      </a:lnTo>
                      <a:close/>
                    </a:path>
                    <a:path w="969644" h="5975984">
                      <a:moveTo>
                        <a:pt x="484492" y="2099627"/>
                      </a:moveTo>
                      <a:lnTo>
                        <a:pt x="323049" y="2099627"/>
                      </a:lnTo>
                      <a:lnTo>
                        <a:pt x="161544" y="2099627"/>
                      </a:lnTo>
                      <a:lnTo>
                        <a:pt x="161544" y="2584170"/>
                      </a:lnTo>
                      <a:lnTo>
                        <a:pt x="323049" y="2584170"/>
                      </a:lnTo>
                      <a:lnTo>
                        <a:pt x="323049" y="2422664"/>
                      </a:lnTo>
                      <a:lnTo>
                        <a:pt x="484492" y="2422664"/>
                      </a:lnTo>
                      <a:lnTo>
                        <a:pt x="484492" y="2099627"/>
                      </a:lnTo>
                      <a:close/>
                    </a:path>
                    <a:path w="969644" h="5975984">
                      <a:moveTo>
                        <a:pt x="484492" y="1292123"/>
                      </a:moveTo>
                      <a:lnTo>
                        <a:pt x="323049" y="1292123"/>
                      </a:lnTo>
                      <a:lnTo>
                        <a:pt x="161544" y="1292123"/>
                      </a:lnTo>
                      <a:lnTo>
                        <a:pt x="161544" y="1615147"/>
                      </a:lnTo>
                      <a:lnTo>
                        <a:pt x="322986" y="1615147"/>
                      </a:lnTo>
                      <a:lnTo>
                        <a:pt x="322986" y="1776666"/>
                      </a:lnTo>
                      <a:lnTo>
                        <a:pt x="484492" y="1776666"/>
                      </a:lnTo>
                      <a:lnTo>
                        <a:pt x="484492" y="1292123"/>
                      </a:lnTo>
                      <a:close/>
                    </a:path>
                    <a:path w="969644" h="5975984">
                      <a:moveTo>
                        <a:pt x="484492" y="969048"/>
                      </a:moveTo>
                      <a:lnTo>
                        <a:pt x="323049" y="969048"/>
                      </a:lnTo>
                      <a:lnTo>
                        <a:pt x="161544" y="969048"/>
                      </a:lnTo>
                      <a:lnTo>
                        <a:pt x="161544" y="1130554"/>
                      </a:lnTo>
                      <a:lnTo>
                        <a:pt x="322986" y="1130554"/>
                      </a:lnTo>
                      <a:lnTo>
                        <a:pt x="484492" y="1130554"/>
                      </a:lnTo>
                      <a:lnTo>
                        <a:pt x="484492" y="969048"/>
                      </a:lnTo>
                      <a:close/>
                    </a:path>
                    <a:path w="969644" h="5975984">
                      <a:moveTo>
                        <a:pt x="484492" y="322986"/>
                      </a:moveTo>
                      <a:lnTo>
                        <a:pt x="323049" y="322986"/>
                      </a:lnTo>
                      <a:lnTo>
                        <a:pt x="161544" y="322986"/>
                      </a:lnTo>
                      <a:lnTo>
                        <a:pt x="161544" y="807516"/>
                      </a:lnTo>
                      <a:lnTo>
                        <a:pt x="322986" y="807516"/>
                      </a:lnTo>
                      <a:lnTo>
                        <a:pt x="484492" y="807516"/>
                      </a:lnTo>
                      <a:lnTo>
                        <a:pt x="484492" y="322986"/>
                      </a:lnTo>
                      <a:close/>
                    </a:path>
                    <a:path w="969644" h="5975984">
                      <a:moveTo>
                        <a:pt x="484492" y="0"/>
                      </a:moveTo>
                      <a:lnTo>
                        <a:pt x="323049" y="0"/>
                      </a:lnTo>
                      <a:lnTo>
                        <a:pt x="161544" y="0"/>
                      </a:lnTo>
                      <a:lnTo>
                        <a:pt x="161544" y="161505"/>
                      </a:lnTo>
                      <a:lnTo>
                        <a:pt x="322986" y="161505"/>
                      </a:lnTo>
                      <a:lnTo>
                        <a:pt x="484492" y="161505"/>
                      </a:lnTo>
                      <a:lnTo>
                        <a:pt x="484492" y="0"/>
                      </a:lnTo>
                      <a:close/>
                    </a:path>
                    <a:path w="969644" h="5975984">
                      <a:moveTo>
                        <a:pt x="646036" y="5652909"/>
                      </a:moveTo>
                      <a:lnTo>
                        <a:pt x="484517" y="5652909"/>
                      </a:lnTo>
                      <a:lnTo>
                        <a:pt x="484517" y="5975934"/>
                      </a:lnTo>
                      <a:lnTo>
                        <a:pt x="646036" y="5975934"/>
                      </a:lnTo>
                      <a:lnTo>
                        <a:pt x="646036" y="5652909"/>
                      </a:lnTo>
                      <a:close/>
                    </a:path>
                    <a:path w="969644" h="5975984">
                      <a:moveTo>
                        <a:pt x="646036" y="5006873"/>
                      </a:moveTo>
                      <a:lnTo>
                        <a:pt x="484517" y="5006873"/>
                      </a:lnTo>
                      <a:lnTo>
                        <a:pt x="484517" y="5491404"/>
                      </a:lnTo>
                      <a:lnTo>
                        <a:pt x="646036" y="5491404"/>
                      </a:lnTo>
                      <a:lnTo>
                        <a:pt x="646036" y="5006873"/>
                      </a:lnTo>
                      <a:close/>
                    </a:path>
                    <a:path w="969644" h="5975984">
                      <a:moveTo>
                        <a:pt x="646036" y="3553256"/>
                      </a:moveTo>
                      <a:lnTo>
                        <a:pt x="484517" y="3553256"/>
                      </a:lnTo>
                      <a:lnTo>
                        <a:pt x="484517" y="4683836"/>
                      </a:lnTo>
                      <a:lnTo>
                        <a:pt x="646036" y="4683836"/>
                      </a:lnTo>
                      <a:lnTo>
                        <a:pt x="646036" y="3553256"/>
                      </a:lnTo>
                      <a:close/>
                    </a:path>
                    <a:path w="969644" h="5975984">
                      <a:moveTo>
                        <a:pt x="646036" y="2907207"/>
                      </a:moveTo>
                      <a:lnTo>
                        <a:pt x="484517" y="2907207"/>
                      </a:lnTo>
                      <a:lnTo>
                        <a:pt x="484517" y="3391751"/>
                      </a:lnTo>
                      <a:lnTo>
                        <a:pt x="646036" y="3391751"/>
                      </a:lnTo>
                      <a:lnTo>
                        <a:pt x="646036" y="2907207"/>
                      </a:lnTo>
                      <a:close/>
                    </a:path>
                    <a:path w="969644" h="5975984">
                      <a:moveTo>
                        <a:pt x="646036" y="2261171"/>
                      </a:moveTo>
                      <a:lnTo>
                        <a:pt x="484517" y="2261171"/>
                      </a:lnTo>
                      <a:lnTo>
                        <a:pt x="484517" y="2745702"/>
                      </a:lnTo>
                      <a:lnTo>
                        <a:pt x="646036" y="2745702"/>
                      </a:lnTo>
                      <a:lnTo>
                        <a:pt x="646036" y="2261171"/>
                      </a:lnTo>
                      <a:close/>
                    </a:path>
                    <a:path w="969644" h="5975984">
                      <a:moveTo>
                        <a:pt x="646036" y="1776641"/>
                      </a:moveTo>
                      <a:lnTo>
                        <a:pt x="484517" y="1776641"/>
                      </a:lnTo>
                      <a:lnTo>
                        <a:pt x="484517" y="2099665"/>
                      </a:lnTo>
                      <a:lnTo>
                        <a:pt x="646036" y="2099665"/>
                      </a:lnTo>
                      <a:lnTo>
                        <a:pt x="646036" y="1776641"/>
                      </a:lnTo>
                      <a:close/>
                    </a:path>
                    <a:path w="969644" h="5975984">
                      <a:moveTo>
                        <a:pt x="646036" y="1453565"/>
                      </a:moveTo>
                      <a:lnTo>
                        <a:pt x="484517" y="1453565"/>
                      </a:lnTo>
                      <a:lnTo>
                        <a:pt x="484517" y="1615071"/>
                      </a:lnTo>
                      <a:lnTo>
                        <a:pt x="646036" y="1615071"/>
                      </a:lnTo>
                      <a:lnTo>
                        <a:pt x="646036" y="1453565"/>
                      </a:lnTo>
                      <a:close/>
                    </a:path>
                    <a:path w="969644" h="5975984">
                      <a:moveTo>
                        <a:pt x="646036" y="969048"/>
                      </a:moveTo>
                      <a:lnTo>
                        <a:pt x="484517" y="969048"/>
                      </a:lnTo>
                      <a:lnTo>
                        <a:pt x="484517" y="1130554"/>
                      </a:lnTo>
                      <a:lnTo>
                        <a:pt x="646036" y="1130554"/>
                      </a:lnTo>
                      <a:lnTo>
                        <a:pt x="646036" y="969048"/>
                      </a:lnTo>
                      <a:close/>
                    </a:path>
                    <a:path w="969644" h="5975984">
                      <a:moveTo>
                        <a:pt x="646036" y="322986"/>
                      </a:moveTo>
                      <a:lnTo>
                        <a:pt x="484517" y="322986"/>
                      </a:lnTo>
                      <a:lnTo>
                        <a:pt x="484517" y="807516"/>
                      </a:lnTo>
                      <a:lnTo>
                        <a:pt x="646036" y="807516"/>
                      </a:lnTo>
                      <a:lnTo>
                        <a:pt x="646036" y="322986"/>
                      </a:lnTo>
                      <a:close/>
                    </a:path>
                    <a:path w="969644" h="5975984">
                      <a:moveTo>
                        <a:pt x="646036" y="0"/>
                      </a:moveTo>
                      <a:lnTo>
                        <a:pt x="484517" y="0"/>
                      </a:lnTo>
                      <a:lnTo>
                        <a:pt x="484517" y="161505"/>
                      </a:lnTo>
                      <a:lnTo>
                        <a:pt x="646036" y="161505"/>
                      </a:lnTo>
                      <a:lnTo>
                        <a:pt x="646036" y="0"/>
                      </a:lnTo>
                      <a:close/>
                    </a:path>
                    <a:path w="969644" h="5975984">
                      <a:moveTo>
                        <a:pt x="807567" y="3876281"/>
                      </a:moveTo>
                      <a:lnTo>
                        <a:pt x="646061" y="3876281"/>
                      </a:lnTo>
                      <a:lnTo>
                        <a:pt x="646061" y="4037800"/>
                      </a:lnTo>
                      <a:lnTo>
                        <a:pt x="807567" y="4037800"/>
                      </a:lnTo>
                      <a:lnTo>
                        <a:pt x="807567" y="3876281"/>
                      </a:lnTo>
                      <a:close/>
                    </a:path>
                    <a:path w="969644" h="5975984">
                      <a:moveTo>
                        <a:pt x="807567" y="3068726"/>
                      </a:moveTo>
                      <a:lnTo>
                        <a:pt x="646061" y="3068726"/>
                      </a:lnTo>
                      <a:lnTo>
                        <a:pt x="646061" y="3230232"/>
                      </a:lnTo>
                      <a:lnTo>
                        <a:pt x="807567" y="3230232"/>
                      </a:lnTo>
                      <a:lnTo>
                        <a:pt x="807567" y="3068726"/>
                      </a:lnTo>
                      <a:close/>
                    </a:path>
                    <a:path w="969644" h="5975984">
                      <a:moveTo>
                        <a:pt x="969022" y="5814428"/>
                      </a:moveTo>
                      <a:lnTo>
                        <a:pt x="807567" y="5814428"/>
                      </a:lnTo>
                      <a:lnTo>
                        <a:pt x="807567" y="5652909"/>
                      </a:lnTo>
                      <a:lnTo>
                        <a:pt x="646061" y="5652909"/>
                      </a:lnTo>
                      <a:lnTo>
                        <a:pt x="646061" y="5975934"/>
                      </a:lnTo>
                      <a:lnTo>
                        <a:pt x="807504" y="5975934"/>
                      </a:lnTo>
                      <a:lnTo>
                        <a:pt x="969022" y="5975947"/>
                      </a:lnTo>
                      <a:lnTo>
                        <a:pt x="969022" y="5814428"/>
                      </a:lnTo>
                      <a:close/>
                    </a:path>
                    <a:path w="969644" h="5975984">
                      <a:moveTo>
                        <a:pt x="969022" y="5006873"/>
                      </a:moveTo>
                      <a:lnTo>
                        <a:pt x="807504" y="5006873"/>
                      </a:lnTo>
                      <a:lnTo>
                        <a:pt x="807504" y="5168379"/>
                      </a:lnTo>
                      <a:lnTo>
                        <a:pt x="646061" y="5168379"/>
                      </a:lnTo>
                      <a:lnTo>
                        <a:pt x="646061" y="5329885"/>
                      </a:lnTo>
                      <a:lnTo>
                        <a:pt x="807504" y="5329885"/>
                      </a:lnTo>
                      <a:lnTo>
                        <a:pt x="807504" y="5491404"/>
                      </a:lnTo>
                      <a:lnTo>
                        <a:pt x="969022" y="5491404"/>
                      </a:lnTo>
                      <a:lnTo>
                        <a:pt x="969022" y="5329885"/>
                      </a:lnTo>
                      <a:lnTo>
                        <a:pt x="807567" y="5329885"/>
                      </a:lnTo>
                      <a:lnTo>
                        <a:pt x="807567" y="5168379"/>
                      </a:lnTo>
                      <a:lnTo>
                        <a:pt x="969022" y="5168379"/>
                      </a:lnTo>
                      <a:lnTo>
                        <a:pt x="969022" y="5006873"/>
                      </a:lnTo>
                      <a:close/>
                    </a:path>
                    <a:path w="969644" h="5975984">
                      <a:moveTo>
                        <a:pt x="969022" y="4360811"/>
                      </a:moveTo>
                      <a:lnTo>
                        <a:pt x="807567" y="4360811"/>
                      </a:lnTo>
                      <a:lnTo>
                        <a:pt x="646061" y="4360811"/>
                      </a:lnTo>
                      <a:lnTo>
                        <a:pt x="646061" y="4522330"/>
                      </a:lnTo>
                      <a:lnTo>
                        <a:pt x="807504" y="4522330"/>
                      </a:lnTo>
                      <a:lnTo>
                        <a:pt x="969022" y="4522330"/>
                      </a:lnTo>
                      <a:lnTo>
                        <a:pt x="969022" y="4360811"/>
                      </a:lnTo>
                      <a:close/>
                    </a:path>
                    <a:path w="969644" h="5975984">
                      <a:moveTo>
                        <a:pt x="969022" y="2422702"/>
                      </a:moveTo>
                      <a:lnTo>
                        <a:pt x="807504" y="2422702"/>
                      </a:lnTo>
                      <a:lnTo>
                        <a:pt x="807504" y="2584183"/>
                      </a:lnTo>
                      <a:lnTo>
                        <a:pt x="646061" y="2584183"/>
                      </a:lnTo>
                      <a:lnTo>
                        <a:pt x="646061" y="2907207"/>
                      </a:lnTo>
                      <a:lnTo>
                        <a:pt x="807567" y="2907207"/>
                      </a:lnTo>
                      <a:lnTo>
                        <a:pt x="807567" y="2584208"/>
                      </a:lnTo>
                      <a:lnTo>
                        <a:pt x="969022" y="2584208"/>
                      </a:lnTo>
                      <a:lnTo>
                        <a:pt x="969022" y="2422702"/>
                      </a:lnTo>
                      <a:close/>
                    </a:path>
                    <a:path w="969644" h="5975984">
                      <a:moveTo>
                        <a:pt x="969022" y="1938096"/>
                      </a:moveTo>
                      <a:lnTo>
                        <a:pt x="807567" y="1938096"/>
                      </a:lnTo>
                      <a:lnTo>
                        <a:pt x="807567" y="1776641"/>
                      </a:lnTo>
                      <a:lnTo>
                        <a:pt x="646061" y="1776641"/>
                      </a:lnTo>
                      <a:lnTo>
                        <a:pt x="646061" y="2099665"/>
                      </a:lnTo>
                      <a:lnTo>
                        <a:pt x="807567" y="2099665"/>
                      </a:lnTo>
                      <a:lnTo>
                        <a:pt x="969022" y="2099602"/>
                      </a:lnTo>
                      <a:lnTo>
                        <a:pt x="969022" y="1938096"/>
                      </a:lnTo>
                      <a:close/>
                    </a:path>
                    <a:path w="969644" h="5975984">
                      <a:moveTo>
                        <a:pt x="969022" y="1292123"/>
                      </a:moveTo>
                      <a:lnTo>
                        <a:pt x="807504" y="1292123"/>
                      </a:lnTo>
                      <a:lnTo>
                        <a:pt x="807504" y="1453565"/>
                      </a:lnTo>
                      <a:lnTo>
                        <a:pt x="646061" y="1453565"/>
                      </a:lnTo>
                      <a:lnTo>
                        <a:pt x="646061" y="1615071"/>
                      </a:lnTo>
                      <a:lnTo>
                        <a:pt x="807567" y="1615071"/>
                      </a:lnTo>
                      <a:lnTo>
                        <a:pt x="807567" y="1453629"/>
                      </a:lnTo>
                      <a:lnTo>
                        <a:pt x="969022" y="1453629"/>
                      </a:lnTo>
                      <a:lnTo>
                        <a:pt x="969022" y="1292123"/>
                      </a:lnTo>
                      <a:close/>
                    </a:path>
                    <a:path w="969644" h="5975984">
                      <a:moveTo>
                        <a:pt x="969022" y="0"/>
                      </a:moveTo>
                      <a:lnTo>
                        <a:pt x="807567" y="0"/>
                      </a:lnTo>
                      <a:lnTo>
                        <a:pt x="646061" y="0"/>
                      </a:lnTo>
                      <a:lnTo>
                        <a:pt x="646061" y="161505"/>
                      </a:lnTo>
                      <a:lnTo>
                        <a:pt x="807504" y="161505"/>
                      </a:lnTo>
                      <a:lnTo>
                        <a:pt x="807504" y="969048"/>
                      </a:lnTo>
                      <a:lnTo>
                        <a:pt x="646061" y="969048"/>
                      </a:lnTo>
                      <a:lnTo>
                        <a:pt x="646061" y="1130554"/>
                      </a:lnTo>
                      <a:lnTo>
                        <a:pt x="807504" y="1130554"/>
                      </a:lnTo>
                      <a:lnTo>
                        <a:pt x="969022" y="1130579"/>
                      </a:lnTo>
                      <a:lnTo>
                        <a:pt x="9690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9" name="object 13">
                <a:extLst>
                  <a:ext uri="{FF2B5EF4-FFF2-40B4-BE49-F238E27FC236}">
                    <a16:creationId xmlns:a16="http://schemas.microsoft.com/office/drawing/2014/main" xmlns="" id="{8DA31878-6E4C-4B42-8F2D-E2956F16780B}"/>
                  </a:ext>
                </a:extLst>
              </p:cNvPr>
              <p:cNvSpPr/>
              <p:nvPr/>
            </p:nvSpPr>
            <p:spPr>
              <a:xfrm>
                <a:off x="11335398" y="8402180"/>
                <a:ext cx="1130935" cy="1130935"/>
              </a:xfrm>
              <a:custGeom>
                <a:avLst/>
                <a:gdLst/>
                <a:ahLst/>
                <a:cxnLst/>
                <a:rect l="l" t="t" r="r" b="b"/>
                <a:pathLst>
                  <a:path w="1130934" h="1130934">
                    <a:moveTo>
                      <a:pt x="322961" y="0"/>
                    </a:moveTo>
                    <a:lnTo>
                      <a:pt x="161505" y="0"/>
                    </a:lnTo>
                    <a:lnTo>
                      <a:pt x="0" y="0"/>
                    </a:lnTo>
                    <a:lnTo>
                      <a:pt x="0" y="1130592"/>
                    </a:lnTo>
                    <a:lnTo>
                      <a:pt x="161442" y="1130592"/>
                    </a:lnTo>
                    <a:lnTo>
                      <a:pt x="322961" y="1130592"/>
                    </a:lnTo>
                    <a:lnTo>
                      <a:pt x="322961" y="969073"/>
                    </a:lnTo>
                    <a:lnTo>
                      <a:pt x="161505" y="969073"/>
                    </a:lnTo>
                    <a:lnTo>
                      <a:pt x="161505" y="161518"/>
                    </a:lnTo>
                    <a:lnTo>
                      <a:pt x="322961" y="161518"/>
                    </a:lnTo>
                    <a:lnTo>
                      <a:pt x="322961" y="0"/>
                    </a:lnTo>
                    <a:close/>
                  </a:path>
                  <a:path w="1130934" h="1130934">
                    <a:moveTo>
                      <a:pt x="484492" y="969073"/>
                    </a:moveTo>
                    <a:lnTo>
                      <a:pt x="322986" y="969073"/>
                    </a:lnTo>
                    <a:lnTo>
                      <a:pt x="322986" y="1130592"/>
                    </a:lnTo>
                    <a:lnTo>
                      <a:pt x="484492" y="1130592"/>
                    </a:lnTo>
                    <a:lnTo>
                      <a:pt x="484492" y="969073"/>
                    </a:lnTo>
                    <a:close/>
                  </a:path>
                  <a:path w="1130934" h="1130934">
                    <a:moveTo>
                      <a:pt x="484492" y="323024"/>
                    </a:moveTo>
                    <a:lnTo>
                      <a:pt x="322986" y="323024"/>
                    </a:lnTo>
                    <a:lnTo>
                      <a:pt x="322986" y="807567"/>
                    </a:lnTo>
                    <a:lnTo>
                      <a:pt x="484492" y="807567"/>
                    </a:lnTo>
                    <a:lnTo>
                      <a:pt x="484492" y="323024"/>
                    </a:lnTo>
                    <a:close/>
                  </a:path>
                  <a:path w="1130934" h="1130934">
                    <a:moveTo>
                      <a:pt x="484492" y="0"/>
                    </a:moveTo>
                    <a:lnTo>
                      <a:pt x="322986" y="0"/>
                    </a:lnTo>
                    <a:lnTo>
                      <a:pt x="322986" y="161518"/>
                    </a:lnTo>
                    <a:lnTo>
                      <a:pt x="484492" y="161518"/>
                    </a:lnTo>
                    <a:lnTo>
                      <a:pt x="484492" y="0"/>
                    </a:lnTo>
                    <a:close/>
                  </a:path>
                  <a:path w="1130934" h="1130934">
                    <a:moveTo>
                      <a:pt x="646036" y="969073"/>
                    </a:moveTo>
                    <a:lnTo>
                      <a:pt x="484517" y="969073"/>
                    </a:lnTo>
                    <a:lnTo>
                      <a:pt x="484517" y="1130592"/>
                    </a:lnTo>
                    <a:lnTo>
                      <a:pt x="646036" y="1130592"/>
                    </a:lnTo>
                    <a:lnTo>
                      <a:pt x="646036" y="969073"/>
                    </a:lnTo>
                    <a:close/>
                  </a:path>
                  <a:path w="1130934" h="1130934">
                    <a:moveTo>
                      <a:pt x="646036" y="323024"/>
                    </a:moveTo>
                    <a:lnTo>
                      <a:pt x="484517" y="323024"/>
                    </a:lnTo>
                    <a:lnTo>
                      <a:pt x="484517" y="807567"/>
                    </a:lnTo>
                    <a:lnTo>
                      <a:pt x="646036" y="807567"/>
                    </a:lnTo>
                    <a:lnTo>
                      <a:pt x="646036" y="323024"/>
                    </a:lnTo>
                    <a:close/>
                  </a:path>
                  <a:path w="1130934" h="1130934">
                    <a:moveTo>
                      <a:pt x="646036" y="0"/>
                    </a:moveTo>
                    <a:lnTo>
                      <a:pt x="484517" y="0"/>
                    </a:lnTo>
                    <a:lnTo>
                      <a:pt x="484517" y="161518"/>
                    </a:lnTo>
                    <a:lnTo>
                      <a:pt x="646036" y="161518"/>
                    </a:lnTo>
                    <a:lnTo>
                      <a:pt x="646036" y="0"/>
                    </a:lnTo>
                    <a:close/>
                  </a:path>
                  <a:path w="1130934" h="1130934">
                    <a:moveTo>
                      <a:pt x="807567" y="323024"/>
                    </a:moveTo>
                    <a:lnTo>
                      <a:pt x="646061" y="323024"/>
                    </a:lnTo>
                    <a:lnTo>
                      <a:pt x="646061" y="807567"/>
                    </a:lnTo>
                    <a:lnTo>
                      <a:pt x="807567" y="807567"/>
                    </a:lnTo>
                    <a:lnTo>
                      <a:pt x="807567" y="323024"/>
                    </a:lnTo>
                    <a:close/>
                  </a:path>
                  <a:path w="1130934" h="1130934">
                    <a:moveTo>
                      <a:pt x="969022" y="969073"/>
                    </a:moveTo>
                    <a:lnTo>
                      <a:pt x="807567" y="969073"/>
                    </a:lnTo>
                    <a:lnTo>
                      <a:pt x="646061" y="969073"/>
                    </a:lnTo>
                    <a:lnTo>
                      <a:pt x="646061" y="1130592"/>
                    </a:lnTo>
                    <a:lnTo>
                      <a:pt x="807504" y="1130592"/>
                    </a:lnTo>
                    <a:lnTo>
                      <a:pt x="969022" y="1130592"/>
                    </a:lnTo>
                    <a:lnTo>
                      <a:pt x="969022" y="969073"/>
                    </a:lnTo>
                    <a:close/>
                  </a:path>
                  <a:path w="1130934" h="1130934">
                    <a:moveTo>
                      <a:pt x="969022" y="0"/>
                    </a:moveTo>
                    <a:lnTo>
                      <a:pt x="807567" y="0"/>
                    </a:lnTo>
                    <a:lnTo>
                      <a:pt x="646061" y="0"/>
                    </a:lnTo>
                    <a:lnTo>
                      <a:pt x="646061" y="161518"/>
                    </a:lnTo>
                    <a:lnTo>
                      <a:pt x="807504" y="161518"/>
                    </a:lnTo>
                    <a:lnTo>
                      <a:pt x="969022" y="161518"/>
                    </a:lnTo>
                    <a:lnTo>
                      <a:pt x="969022" y="0"/>
                    </a:lnTo>
                    <a:close/>
                  </a:path>
                  <a:path w="1130934" h="1130934">
                    <a:moveTo>
                      <a:pt x="1130554" y="0"/>
                    </a:moveTo>
                    <a:lnTo>
                      <a:pt x="969048" y="0"/>
                    </a:lnTo>
                    <a:lnTo>
                      <a:pt x="969048" y="1130592"/>
                    </a:lnTo>
                    <a:lnTo>
                      <a:pt x="1130554" y="1130592"/>
                    </a:lnTo>
                    <a:lnTo>
                      <a:pt x="113055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14">
                <a:extLst>
                  <a:ext uri="{FF2B5EF4-FFF2-40B4-BE49-F238E27FC236}">
                    <a16:creationId xmlns:a16="http://schemas.microsoft.com/office/drawing/2014/main" xmlns="" id="{2191E202-177F-4A02-AAC5-D88529DFEB9E}"/>
                  </a:ext>
                </a:extLst>
              </p:cNvPr>
              <p:cNvSpPr/>
              <p:nvPr/>
            </p:nvSpPr>
            <p:spPr>
              <a:xfrm>
                <a:off x="12627525" y="8725197"/>
                <a:ext cx="161925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161925">
                    <a:moveTo>
                      <a:pt x="161510" y="0"/>
                    </a:moveTo>
                    <a:lnTo>
                      <a:pt x="0" y="0"/>
                    </a:lnTo>
                    <a:lnTo>
                      <a:pt x="0" y="161510"/>
                    </a:lnTo>
                    <a:lnTo>
                      <a:pt x="161510" y="161510"/>
                    </a:lnTo>
                    <a:lnTo>
                      <a:pt x="16151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D35383E-B2C3-4617-BA34-CCFD446E17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8939" y="328613"/>
            <a:ext cx="2528642" cy="38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13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FA4C24-76C6-418C-A9FA-417F253A3D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00" y="297656"/>
            <a:ext cx="2560118" cy="4446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1200" y="3011943"/>
            <a:ext cx="8772800" cy="339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75"/>
              </a:spcAft>
            </a:pP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Потребительский кредит «Образовательный кредит с государственной поддержкой» ПАО Сбербанк (далее – Кредит) доступен при подаче кредитной заявки в офисе Банка для всех граждан РФ в возрасте от 14 до 75 лет в рамках предоставления государственной поддержки образовательного кредитования в соответствии с Постановлением Правительства РФ от 15 сентября 2020 г. № 1448 "О государственной поддержке образовательного кредитования" (вступил в силу с 1 января 2021). Кредит предоставляется с целью оплаты стоимости или части стоимости получаемых образовательных услуг в текущем учебном году или последующих периодах обучения по программам высшего образования. В период пользования Кредитом предоставляется Льготный период 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погашению кредита и уплате части процентов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который представляет собой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оплату части процентов за 1-й и 2-й годы пользования образовательным кредитом из расчета не менее 60 процентов суммы платежа по процентной ставке в течение 1-го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года пользования образовательным кредитом и не менее 40 процентов суммы платежа по процентной ставке в течение 2-го года пользования образовательным кредитом; заемщик осуществляет платежи по договору о предоставлении образовательного кредита в следующем порядке: начиная с начала пользования образовательным кредитом осуществляются платежи по погашению части текущих процентов за 1-й и 2-й годы пользования образовательным кредитом в соответствии с льготным периодом; начиная с 3-го года пользования образовательным кредитом осуществляются в полном объеме платежи по погашению текущих процентов за 3-й и последующие годы пользования образовательным кредитом; начиная с даты истечения льготного периода пользования образовательным кредитом осуществляются равные платежи по погашению суммы основного долга, текущих процентов и процентов за 1-й и 2-й годы пользования образовательным кредитом в части, по уплате которой была предоставлена отсрочка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Процентная ставка по Кредиту - 3%, ставка фиксированная. Максимальная сумма кредита определяется стоимостью образовательных услуг. Срок Кредита – 15 лет, возможно досрочное погашение без комиссии. 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Валюта Кредита — рубли РФ.  Итоговая сумма Кредита для конкретного заемщика определяется Банком индивидуально в зависимости от стоимости образовательных услуг. Комиссии и дополнительные расходы по Кредиту отсутствуют. Погашение Кредита — </a:t>
            </a:r>
            <a:r>
              <a:rPr lang="ru-RU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аннуитетными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платежами. Ограничения по Кредиту: предоставляется на оплату образовательных услуг в ВУЗах. Банк вправе отказать в выдаче Кредита без объяснения причин. Изменение условий производится Банком в одностороннем порядке. Подробнее об условиях кредитования Банка, имеющихся ограничениях и иных условиях на </a:t>
            </a:r>
            <a:r>
              <a:rPr lang="ru-RU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www.sberbank.ru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по телефону </a:t>
            </a:r>
            <a:r>
              <a:rPr lang="ru-RU" sz="10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8 (800) 555-55-50</a:t>
            </a:r>
            <a:r>
              <a:rPr 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ПАО Сбербанк. Генеральная лицензия Банка России на осуществление банковских операций № 1481 от 11.08.2015.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6396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437</Words>
  <Application>Microsoft Office PowerPoint</Application>
  <PresentationFormat>Произвольный</PresentationFormat>
  <Paragraphs>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Всеволод Мулюков</dc:creator>
  <cp:lastModifiedBy>Андрей Александрович</cp:lastModifiedBy>
  <cp:revision>81</cp:revision>
  <dcterms:created xsi:type="dcterms:W3CDTF">2021-01-27T07:49:43Z</dcterms:created>
  <dcterms:modified xsi:type="dcterms:W3CDTF">2021-06-11T15:24:27Z</dcterms:modified>
</cp:coreProperties>
</file>